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4" r:id="rId3"/>
    <p:sldId id="268" r:id="rId4"/>
    <p:sldId id="258" r:id="rId5"/>
    <p:sldId id="259" r:id="rId6"/>
    <p:sldId id="261" r:id="rId7"/>
    <p:sldId id="263" r:id="rId8"/>
    <p:sldId id="267" r:id="rId9"/>
    <p:sldId id="270" r:id="rId10"/>
    <p:sldId id="265" r:id="rId11"/>
    <p:sldId id="266" r:id="rId12"/>
    <p:sldId id="271" r:id="rId13"/>
    <p:sldId id="260" r:id="rId14"/>
    <p:sldId id="269" r:id="rId15"/>
    <p:sldId id="26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366" y="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F144E-C8F8-4A95-B453-B9C1B0910F09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E3604-B689-498F-A986-6B4F97DF72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F144E-C8F8-4A95-B453-B9C1B0910F09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E3604-B689-498F-A986-6B4F97DF72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F144E-C8F8-4A95-B453-B9C1B0910F09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E3604-B689-498F-A986-6B4F97DF72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F144E-C8F8-4A95-B453-B9C1B0910F09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E3604-B689-498F-A986-6B4F97DF72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F144E-C8F8-4A95-B453-B9C1B0910F09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E3604-B689-498F-A986-6B4F97DF72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F144E-C8F8-4A95-B453-B9C1B0910F09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E3604-B689-498F-A986-6B4F97DF72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F144E-C8F8-4A95-B453-B9C1B0910F09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E3604-B689-498F-A986-6B4F97DF72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F144E-C8F8-4A95-B453-B9C1B0910F09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E3604-B689-498F-A986-6B4F97DF72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F144E-C8F8-4A95-B453-B9C1B0910F09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E3604-B689-498F-A986-6B4F97DF72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F144E-C8F8-4A95-B453-B9C1B0910F09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E3604-B689-498F-A986-6B4F97DF72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F144E-C8F8-4A95-B453-B9C1B0910F09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E3604-B689-498F-A986-6B4F97DF72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FF144E-C8F8-4A95-B453-B9C1B0910F09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2E3604-B689-498F-A986-6B4F97DF725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1500166" y="4143380"/>
            <a:ext cx="914400" cy="1214446"/>
          </a:xfrm>
          <a:prstGeom prst="rect">
            <a:avLst/>
          </a:prstGeom>
          <a:solidFill>
            <a:schemeClr val="bg2">
              <a:lumMod val="75000"/>
            </a:schemeClr>
          </a:solidFill>
          <a:ln w="349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400" dirty="0" smtClean="0"/>
              <a:t>                                                                                                                                                                                     Приложение 2</a:t>
            </a:r>
            <a:br>
              <a:rPr lang="ru-RU" sz="1400" dirty="0" smtClean="0"/>
            </a:br>
            <a:r>
              <a:rPr lang="ru-RU" sz="1400" dirty="0" smtClean="0"/>
              <a:t>                                                                                                                                                                   К Постановлению Главы </a:t>
            </a:r>
            <a:br>
              <a:rPr lang="ru-RU" sz="1400" dirty="0" smtClean="0"/>
            </a:br>
            <a:r>
              <a:rPr lang="ru-RU" sz="1400" dirty="0" smtClean="0"/>
              <a:t>                                                                                                                           Казаткульского сельсовета от 01.03.2013 </a:t>
            </a:r>
            <a:r>
              <a:rPr lang="ru-RU" sz="1400" dirty="0"/>
              <a:t> </a:t>
            </a:r>
            <a:r>
              <a:rPr lang="ru-RU" sz="1400" dirty="0" smtClean="0"/>
              <a:t>№ 6</a:t>
            </a:r>
            <a:br>
              <a:rPr lang="ru-RU" sz="1400" dirty="0" smtClean="0"/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Схема  границ прилегающей  территории МБДОУ детский сад "Светлячок" с. Казаткуль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072098"/>
          </a:xfrm>
          <a:noFill/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500562" y="2428868"/>
            <a:ext cx="1571636" cy="714380"/>
          </a:xfrm>
          <a:prstGeom prst="rect">
            <a:avLst/>
          </a:prstGeom>
          <a:solidFill>
            <a:schemeClr val="bg2">
              <a:lumMod val="75000"/>
            </a:schemeClr>
          </a:solidFill>
          <a:ln w="317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dirty="0" smtClean="0"/>
          </a:p>
          <a:p>
            <a:pPr algn="ctr"/>
            <a:r>
              <a:rPr lang="ru-RU" sz="1400" b="1" dirty="0" smtClean="0"/>
              <a:t>МАГАЗИН РАЙПО</a:t>
            </a:r>
          </a:p>
          <a:p>
            <a:pPr algn="ctr"/>
            <a:r>
              <a:rPr lang="ru-RU" sz="1400" b="1" dirty="0" smtClean="0"/>
              <a:t>Ул. Ленина 5</a:t>
            </a:r>
          </a:p>
          <a:p>
            <a:pPr algn="ctr"/>
            <a:endParaRPr lang="ru-RU" sz="1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72066" y="4929198"/>
            <a:ext cx="1428760" cy="571504"/>
          </a:xfrm>
          <a:prstGeom prst="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ПОЧТА РОССИИ</a:t>
            </a:r>
          </a:p>
          <a:p>
            <a:pPr algn="ctr"/>
            <a:r>
              <a:rPr lang="ru-RU" sz="1400" b="1" dirty="0" smtClean="0"/>
              <a:t>Ул. Мира 2</a:t>
            </a:r>
            <a:endParaRPr lang="ru-RU" sz="1400" b="1" dirty="0"/>
          </a:p>
        </p:txBody>
      </p:sp>
      <p:sp>
        <p:nvSpPr>
          <p:cNvPr id="17" name="Фигура, имеющая форму буквы L 16"/>
          <p:cNvSpPr/>
          <p:nvPr/>
        </p:nvSpPr>
        <p:spPr>
          <a:xfrm rot="5400000">
            <a:off x="3071802" y="1785926"/>
            <a:ext cx="4572032" cy="4143404"/>
          </a:xfrm>
          <a:prstGeom prst="corner">
            <a:avLst>
              <a:gd name="adj1" fmla="val 20997"/>
              <a:gd name="adj2" fmla="val 16208"/>
            </a:avLst>
          </a:prstGeom>
          <a:solidFill>
            <a:schemeClr val="bg2">
              <a:lumMod val="90000"/>
            </a:schemeClr>
          </a:solidFill>
          <a:ln w="22225"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dirty="0" smtClean="0"/>
              <a:t> </a:t>
            </a:r>
            <a:r>
              <a:rPr lang="ru-RU" dirty="0" smtClean="0"/>
              <a:t>Ул. МИРА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214414" y="3857628"/>
            <a:ext cx="1357322" cy="1571636"/>
          </a:xfrm>
          <a:prstGeom prst="rect">
            <a:avLst/>
          </a:prstGeom>
          <a:ln cap="sq"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sz="1400" b="1" dirty="0" smtClean="0"/>
              <a:t>Детсад</a:t>
            </a:r>
          </a:p>
          <a:p>
            <a:pPr algn="ctr"/>
            <a:r>
              <a:rPr lang="ru-RU" sz="1400" b="1" dirty="0" smtClean="0"/>
              <a:t>«Светлячок»</a:t>
            </a:r>
          </a:p>
          <a:p>
            <a:pPr algn="ctr"/>
            <a:r>
              <a:rPr lang="ru-RU" sz="1400" b="1" dirty="0" smtClean="0"/>
              <a:t>Ул. Мира 1</a:t>
            </a:r>
            <a:endParaRPr lang="ru-RU" sz="1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714744" y="1714488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 Ул. ЛЕНИНА</a:t>
            </a:r>
            <a:endParaRPr lang="ru-RU" dirty="0"/>
          </a:p>
        </p:txBody>
      </p:sp>
      <p:sp>
        <p:nvSpPr>
          <p:cNvPr id="27" name="Овал 26"/>
          <p:cNvSpPr/>
          <p:nvPr/>
        </p:nvSpPr>
        <p:spPr>
          <a:xfrm>
            <a:off x="2643174" y="4429132"/>
            <a:ext cx="914400" cy="9144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лево 27"/>
          <p:cNvSpPr/>
          <p:nvPr/>
        </p:nvSpPr>
        <p:spPr>
          <a:xfrm>
            <a:off x="2714612" y="4071942"/>
            <a:ext cx="357190" cy="341756"/>
          </a:xfrm>
          <a:prstGeom prst="lef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 rot="18973056">
            <a:off x="2515562" y="3483392"/>
            <a:ext cx="7066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50 м</a:t>
            </a:r>
            <a:endParaRPr lang="ru-RU" sz="1600" b="1" dirty="0"/>
          </a:p>
        </p:txBody>
      </p:sp>
      <p:sp>
        <p:nvSpPr>
          <p:cNvPr id="36" name="TextBox 35"/>
          <p:cNvSpPr txBox="1"/>
          <p:nvPr/>
        </p:nvSpPr>
        <p:spPr>
          <a:xfrm rot="905117">
            <a:off x="2677041" y="4444664"/>
            <a:ext cx="6721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50 м</a:t>
            </a:r>
            <a:endParaRPr lang="ru-RU" sz="1600" b="1" dirty="0"/>
          </a:p>
        </p:txBody>
      </p:sp>
      <p:sp>
        <p:nvSpPr>
          <p:cNvPr id="19" name="Стрелка вниз 18"/>
          <p:cNvSpPr/>
          <p:nvPr/>
        </p:nvSpPr>
        <p:spPr>
          <a:xfrm>
            <a:off x="5715008" y="2000240"/>
            <a:ext cx="357190" cy="335466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2571736" y="4286256"/>
            <a:ext cx="1214446" cy="28575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endCxn id="29" idx="7"/>
          </p:cNvCxnSpPr>
          <p:nvPr/>
        </p:nvCxnSpPr>
        <p:spPr>
          <a:xfrm rot="5400000" flipH="1" flipV="1">
            <a:off x="2515093" y="3475489"/>
            <a:ext cx="867410" cy="75412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Стрелка вниз 40"/>
          <p:cNvSpPr/>
          <p:nvPr/>
        </p:nvSpPr>
        <p:spPr>
          <a:xfrm>
            <a:off x="5643570" y="4572008"/>
            <a:ext cx="357190" cy="335466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1357290" y="4000504"/>
            <a:ext cx="1057276" cy="1285884"/>
          </a:xfrm>
          <a:prstGeom prst="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cs typeface="Arial" pitchFamily="34" charset="0"/>
              </a:rPr>
              <a:t>МБДОУ 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cs typeface="Arial" pitchFamily="34" charset="0"/>
              </a:rPr>
              <a:t>Детсад 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cs typeface="Arial" pitchFamily="34" charset="0"/>
              </a:rPr>
              <a:t>«Светлячок»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cs typeface="Arial" pitchFamily="34" charset="0"/>
              </a:rPr>
              <a:t>Ул. Мира 1</a:t>
            </a:r>
            <a:endParaRPr lang="ru-RU" sz="1400" b="1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642910" y="3000372"/>
            <a:ext cx="3143272" cy="2857520"/>
          </a:xfrm>
          <a:prstGeom prst="ellipse">
            <a:avLst/>
          </a:prstGeom>
          <a:noFill/>
          <a:ln w="3175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329642" cy="4525963"/>
          </a:xfrm>
          <a:ln w="15875">
            <a:solidFill>
              <a:schemeClr val="tx1"/>
            </a:solidFill>
          </a:ln>
        </p:spPr>
        <p:txBody>
          <a:bodyPr/>
          <a:lstStyle/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400" dirty="0" smtClean="0"/>
              <a:t>                                                                                                                                                                              Приложение 10                                                                                                                                                          </a:t>
            </a:r>
            <a:br>
              <a:rPr lang="ru-RU" sz="1400" dirty="0" smtClean="0"/>
            </a:br>
            <a:r>
              <a:rPr lang="ru-RU" sz="1400" dirty="0" smtClean="0"/>
              <a:t>                                                                                                                                    Утверждено  Постановлением Главы </a:t>
            </a:r>
            <a:br>
              <a:rPr lang="ru-RU" sz="1400" dirty="0" smtClean="0"/>
            </a:br>
            <a:r>
              <a:rPr lang="ru-RU" sz="1400" dirty="0" smtClean="0"/>
              <a:t>                                                                                                                   Казаткульского сельсовета от 01.03.2013 </a:t>
            </a:r>
            <a:r>
              <a:rPr lang="ru-RU" sz="1400" dirty="0"/>
              <a:t> </a:t>
            </a:r>
            <a:r>
              <a:rPr lang="ru-RU" sz="1400" dirty="0" smtClean="0"/>
              <a:t>№ 6</a:t>
            </a:r>
            <a:br>
              <a:rPr lang="ru-RU" sz="1400" dirty="0" smtClean="0"/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Схема  границ прилегающей  территории 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Лебяжинского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филиала МБОУ Успенская СОШ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86380" y="3286124"/>
            <a:ext cx="1928826" cy="928694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85786" y="4643446"/>
            <a:ext cx="7572428" cy="57150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ул. ЗЕЛЕНАЯ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71604" y="5286388"/>
            <a:ext cx="1428760" cy="700086"/>
          </a:xfrm>
          <a:prstGeom prst="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МАГАЗИН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РАЙПО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Ул. Зеленая 13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1" name="Стрелка вверх 10"/>
          <p:cNvSpPr/>
          <p:nvPr/>
        </p:nvSpPr>
        <p:spPr>
          <a:xfrm rot="10800000">
            <a:off x="1857356" y="4857760"/>
            <a:ext cx="285752" cy="357190"/>
          </a:xfrm>
          <a:prstGeom prst="up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4929190" y="2500306"/>
            <a:ext cx="3500462" cy="3143272"/>
          </a:xfrm>
          <a:prstGeom prst="ellipse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 стрелкой 13"/>
          <p:cNvCxnSpPr>
            <a:stCxn id="24" idx="0"/>
          </p:cNvCxnSpPr>
          <p:nvPr/>
        </p:nvCxnSpPr>
        <p:spPr>
          <a:xfrm rot="16200000" flipH="1" flipV="1">
            <a:off x="5715008" y="3714752"/>
            <a:ext cx="642942" cy="164307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24" idx="0"/>
            <a:endCxn id="12" idx="5"/>
          </p:cNvCxnSpPr>
          <p:nvPr/>
        </p:nvCxnSpPr>
        <p:spPr>
          <a:xfrm rot="16200000" flipH="1">
            <a:off x="6903298" y="4169535"/>
            <a:ext cx="968439" cy="105900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 rot="2851119">
            <a:off x="7241785" y="4441702"/>
            <a:ext cx="571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50 м</a:t>
            </a:r>
            <a:endParaRPr lang="ru-RU" sz="1400" b="1" dirty="0"/>
          </a:p>
        </p:txBody>
      </p:sp>
      <p:sp>
        <p:nvSpPr>
          <p:cNvPr id="21" name="TextBox 20"/>
          <p:cNvSpPr txBox="1"/>
          <p:nvPr/>
        </p:nvSpPr>
        <p:spPr>
          <a:xfrm rot="20455130">
            <a:off x="5678177" y="4228340"/>
            <a:ext cx="571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50 м</a:t>
            </a:r>
            <a:endParaRPr lang="ru-RU" sz="14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429256" y="3429000"/>
            <a:ext cx="1643074" cy="571504"/>
          </a:xfrm>
          <a:prstGeom prst="rect">
            <a:avLst/>
          </a:prstGeom>
          <a:solidFill>
            <a:schemeClr val="bg2">
              <a:lumMod val="75000"/>
            </a:schemeClr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1200" dirty="0" smtClean="0"/>
              <a:t>                </a:t>
            </a:r>
            <a:r>
              <a:rPr lang="ru-RU" sz="1200" b="1" dirty="0" err="1" smtClean="0">
                <a:solidFill>
                  <a:schemeClr val="tx1"/>
                </a:solidFill>
              </a:rPr>
              <a:t>Лебяжинская</a:t>
            </a:r>
            <a:endParaRPr lang="ru-RU" sz="12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                  НОШ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             ул. Зеленая 6 а</a:t>
            </a:r>
            <a:endParaRPr lang="ru-RU" sz="1200" b="1" dirty="0">
              <a:solidFill>
                <a:schemeClr val="tx1"/>
              </a:solidFill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rot="5400000">
            <a:off x="5643570" y="3714752"/>
            <a:ext cx="57150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Стрелка вверх 23"/>
          <p:cNvSpPr/>
          <p:nvPr/>
        </p:nvSpPr>
        <p:spPr>
          <a:xfrm>
            <a:off x="6715140" y="4214818"/>
            <a:ext cx="285752" cy="357190"/>
          </a:xfrm>
          <a:prstGeom prst="up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329642" cy="4525963"/>
          </a:xfrm>
          <a:ln w="15875">
            <a:solidFill>
              <a:schemeClr val="tx1"/>
            </a:solidFill>
          </a:ln>
        </p:spPr>
        <p:txBody>
          <a:bodyPr/>
          <a:lstStyle/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400" dirty="0" smtClean="0"/>
              <a:t>                                                                                                                                                                              Приложение 11                                                                                                                                                          </a:t>
            </a:r>
            <a:br>
              <a:rPr lang="ru-RU" sz="1400" dirty="0" smtClean="0"/>
            </a:br>
            <a:r>
              <a:rPr lang="ru-RU" sz="1400" dirty="0" smtClean="0"/>
              <a:t>                                                                                                                                    Утверждено  Постановлением Главы </a:t>
            </a:r>
            <a:br>
              <a:rPr lang="ru-RU" sz="1400" dirty="0" smtClean="0"/>
            </a:br>
            <a:r>
              <a:rPr lang="ru-RU" sz="1400" dirty="0" smtClean="0"/>
              <a:t>                                                                                                                   Казаткульского сельсовета от 01.03.2013 </a:t>
            </a:r>
            <a:r>
              <a:rPr lang="ru-RU" sz="1400" dirty="0"/>
              <a:t> </a:t>
            </a:r>
            <a:r>
              <a:rPr lang="ru-RU" sz="1400" dirty="0" smtClean="0"/>
              <a:t>№ 6</a:t>
            </a:r>
            <a:br>
              <a:rPr lang="ru-RU" sz="1400" dirty="0" smtClean="0"/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Схема  границ прилегающей  </a:t>
            </a:r>
            <a:r>
              <a:rPr lang="ru-RU" sz="1600" b="1" smtClean="0">
                <a:latin typeface="Times New Roman" pitchFamily="18" charset="0"/>
                <a:cs typeface="Times New Roman" pitchFamily="18" charset="0"/>
              </a:rPr>
              <a:t>территории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smtClean="0">
                <a:latin typeface="Times New Roman" pitchFamily="18" charset="0"/>
                <a:cs typeface="Times New Roman" pitchFamily="18" charset="0"/>
              </a:rPr>
              <a:t>ФАП 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д. Лебяжье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86380" y="3286124"/>
            <a:ext cx="1928826" cy="928694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85786" y="4643446"/>
            <a:ext cx="7572428" cy="57150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                  ул. ЗЕЛЕНАЯ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71604" y="5286388"/>
            <a:ext cx="1428760" cy="700086"/>
          </a:xfrm>
          <a:prstGeom prst="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МАГАЗИН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РАЙПО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Ул. Зеленая 13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1" name="Стрелка вверх 10"/>
          <p:cNvSpPr/>
          <p:nvPr/>
        </p:nvSpPr>
        <p:spPr>
          <a:xfrm rot="10800000">
            <a:off x="1857356" y="4857760"/>
            <a:ext cx="285752" cy="357190"/>
          </a:xfrm>
          <a:prstGeom prst="up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4071934" y="2500306"/>
            <a:ext cx="3500462" cy="3143272"/>
          </a:xfrm>
          <a:prstGeom prst="ellipse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 стрелкой 13"/>
          <p:cNvCxnSpPr>
            <a:stCxn id="24" idx="0"/>
          </p:cNvCxnSpPr>
          <p:nvPr/>
        </p:nvCxnSpPr>
        <p:spPr>
          <a:xfrm rot="16200000" flipH="1" flipV="1">
            <a:off x="4665934" y="3692256"/>
            <a:ext cx="383636" cy="142876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24" idx="0"/>
            <a:endCxn id="12" idx="4"/>
          </p:cNvCxnSpPr>
          <p:nvPr/>
        </p:nvCxnSpPr>
        <p:spPr>
          <a:xfrm rot="16200000" flipH="1">
            <a:off x="4982768" y="4804182"/>
            <a:ext cx="1428760" cy="250033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 rot="4589579">
            <a:off x="5645630" y="4803348"/>
            <a:ext cx="571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50 м</a:t>
            </a:r>
            <a:endParaRPr lang="ru-RU" sz="1400" b="1" dirty="0"/>
          </a:p>
        </p:txBody>
      </p:sp>
      <p:sp>
        <p:nvSpPr>
          <p:cNvPr id="21" name="TextBox 20"/>
          <p:cNvSpPr txBox="1"/>
          <p:nvPr/>
        </p:nvSpPr>
        <p:spPr>
          <a:xfrm rot="20797336">
            <a:off x="4456977" y="4133880"/>
            <a:ext cx="571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50 м</a:t>
            </a:r>
            <a:endParaRPr lang="ru-RU" sz="14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429256" y="3429000"/>
            <a:ext cx="1643074" cy="571504"/>
          </a:xfrm>
          <a:prstGeom prst="rect">
            <a:avLst/>
          </a:prstGeom>
          <a:solidFill>
            <a:schemeClr val="bg2">
              <a:lumMod val="75000"/>
            </a:schemeClr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1200" dirty="0" smtClean="0"/>
              <a:t>                </a:t>
            </a:r>
            <a:endParaRPr lang="ru-RU" sz="1200" b="1" dirty="0">
              <a:solidFill>
                <a:schemeClr val="tx1"/>
              </a:solidFill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rot="5400000">
            <a:off x="5643570" y="3714752"/>
            <a:ext cx="57150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Стрелка вверх 23"/>
          <p:cNvSpPr/>
          <p:nvPr/>
        </p:nvSpPr>
        <p:spPr>
          <a:xfrm>
            <a:off x="5429256" y="4214818"/>
            <a:ext cx="285752" cy="357190"/>
          </a:xfrm>
          <a:prstGeom prst="up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5500694" y="3429000"/>
            <a:ext cx="1000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ФАП </a:t>
            </a:r>
          </a:p>
          <a:p>
            <a:r>
              <a:rPr lang="ru-RU" sz="1200" b="1" dirty="0" smtClean="0"/>
              <a:t>ул. Зеленая 6 б</a:t>
            </a:r>
            <a:endParaRPr lang="ru-RU" sz="12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329642" cy="4525963"/>
          </a:xfrm>
          <a:ln w="15875">
            <a:solidFill>
              <a:schemeClr val="tx1"/>
            </a:solidFill>
          </a:ln>
        </p:spPr>
        <p:txBody>
          <a:bodyPr/>
          <a:lstStyle/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400" dirty="0" smtClean="0"/>
              <a:t>                                                                                                                                                                              Приложение 16                                                                                                                                                          </a:t>
            </a:r>
            <a:br>
              <a:rPr lang="ru-RU" sz="1400" dirty="0" smtClean="0"/>
            </a:br>
            <a:r>
              <a:rPr lang="ru-RU" sz="1400" dirty="0" smtClean="0"/>
              <a:t>                                                                                                                                    Утверждено  Постановлением Главы </a:t>
            </a:r>
            <a:br>
              <a:rPr lang="ru-RU" sz="1400" dirty="0" smtClean="0"/>
            </a:br>
            <a:r>
              <a:rPr lang="ru-RU" sz="1400" dirty="0" smtClean="0"/>
              <a:t>                                                                                                                   Казаткульского сельсовета от 01.03.2013 </a:t>
            </a:r>
            <a:r>
              <a:rPr lang="ru-RU" sz="1400" dirty="0"/>
              <a:t> </a:t>
            </a:r>
            <a:r>
              <a:rPr lang="ru-RU" sz="1400" dirty="0" smtClean="0"/>
              <a:t>№ 6</a:t>
            </a:r>
            <a:br>
              <a:rPr lang="ru-RU" sz="1400" dirty="0" smtClean="0"/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Схема  границ прилегающей  территории места массового скопления граждан д. Лебяжье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86446" y="4143380"/>
            <a:ext cx="1357322" cy="85725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85786" y="3500438"/>
            <a:ext cx="7572428" cy="57150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                  ул. ЗЕЛЕНАЯ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14414" y="4214818"/>
            <a:ext cx="1428760" cy="700086"/>
          </a:xfrm>
          <a:prstGeom prst="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МАГАЗИН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РАЙПО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Ул. Зеленая 13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1" name="Стрелка вверх 10"/>
          <p:cNvSpPr/>
          <p:nvPr/>
        </p:nvSpPr>
        <p:spPr>
          <a:xfrm rot="10800000">
            <a:off x="1643042" y="3857628"/>
            <a:ext cx="285752" cy="357190"/>
          </a:xfrm>
          <a:prstGeom prst="up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857620" y="2714620"/>
            <a:ext cx="3500462" cy="3143272"/>
          </a:xfrm>
          <a:prstGeom prst="ellipse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 стрелкой 13"/>
          <p:cNvCxnSpPr>
            <a:stCxn id="7" idx="1"/>
            <a:endCxn id="12" idx="2"/>
          </p:cNvCxnSpPr>
          <p:nvPr/>
        </p:nvCxnSpPr>
        <p:spPr>
          <a:xfrm rot="10800000">
            <a:off x="3857620" y="4286256"/>
            <a:ext cx="1928826" cy="28575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endCxn id="12" idx="4"/>
          </p:cNvCxnSpPr>
          <p:nvPr/>
        </p:nvCxnSpPr>
        <p:spPr>
          <a:xfrm rot="5400000">
            <a:off x="4947051" y="5018497"/>
            <a:ext cx="1500196" cy="17859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 rot="5567835">
            <a:off x="5527275" y="5227518"/>
            <a:ext cx="571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50 м</a:t>
            </a:r>
            <a:endParaRPr lang="ru-RU" sz="1400" b="1" dirty="0"/>
          </a:p>
        </p:txBody>
      </p:sp>
      <p:sp>
        <p:nvSpPr>
          <p:cNvPr id="21" name="TextBox 20"/>
          <p:cNvSpPr txBox="1"/>
          <p:nvPr/>
        </p:nvSpPr>
        <p:spPr>
          <a:xfrm rot="341111">
            <a:off x="5090878" y="4153237"/>
            <a:ext cx="571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50 м</a:t>
            </a:r>
            <a:endParaRPr lang="ru-RU" sz="14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5286380" y="4071942"/>
            <a:ext cx="22860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Место </a:t>
            </a:r>
          </a:p>
          <a:p>
            <a:pPr algn="ctr"/>
            <a:r>
              <a:rPr lang="ru-RU" sz="1400" b="1" dirty="0" smtClean="0"/>
              <a:t>Массового </a:t>
            </a:r>
          </a:p>
          <a:p>
            <a:pPr algn="ctr"/>
            <a:r>
              <a:rPr lang="ru-RU" sz="1400" b="1" dirty="0" smtClean="0"/>
              <a:t>скопления </a:t>
            </a:r>
          </a:p>
          <a:p>
            <a:pPr algn="ctr"/>
            <a:r>
              <a:rPr lang="ru-RU" sz="1400" b="1" dirty="0" smtClean="0"/>
              <a:t>граждан</a:t>
            </a:r>
            <a:endParaRPr lang="ru-RU" sz="1400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Прямоугольник 38"/>
          <p:cNvSpPr/>
          <p:nvPr/>
        </p:nvSpPr>
        <p:spPr>
          <a:xfrm>
            <a:off x="5143504" y="4572008"/>
            <a:ext cx="842962" cy="1857388"/>
          </a:xfrm>
          <a:prstGeom prst="rect">
            <a:avLst/>
          </a:prstGeom>
          <a:solidFill>
            <a:schemeClr val="bg2">
              <a:lumMod val="90000"/>
            </a:schemeClr>
          </a:solidFill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Ул. НОВАЯ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857224" y="3929066"/>
            <a:ext cx="7572428" cy="628648"/>
          </a:xfrm>
          <a:prstGeom prst="rect">
            <a:avLst/>
          </a:prstGeom>
          <a:solidFill>
            <a:schemeClr val="bg2">
              <a:lumMod val="90000"/>
            </a:schemeClr>
          </a:solidFill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6357950" y="4714884"/>
            <a:ext cx="1571636" cy="785818"/>
          </a:xfrm>
          <a:prstGeom prst="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2660"/>
          </a:xfrm>
        </p:spPr>
        <p:txBody>
          <a:bodyPr>
            <a:normAutofit/>
          </a:bodyPr>
          <a:lstStyle/>
          <a:p>
            <a:r>
              <a:rPr lang="ru-RU" sz="1400" dirty="0" smtClean="0"/>
              <a:t>                                                                                                                                                                              Приложение 6                                                                                                                                                           </a:t>
            </a:r>
            <a:br>
              <a:rPr lang="ru-RU" sz="1400" dirty="0" smtClean="0"/>
            </a:br>
            <a:r>
              <a:rPr lang="ru-RU" sz="1400" dirty="0" smtClean="0"/>
              <a:t>                                                                                                                                    Утверждено  Постановлением Главы </a:t>
            </a:r>
            <a:br>
              <a:rPr lang="ru-RU" sz="1400" dirty="0" smtClean="0"/>
            </a:br>
            <a:r>
              <a:rPr lang="ru-RU" sz="1400" dirty="0" smtClean="0"/>
              <a:t>                                                                                                                   Казаткульского сельсовета от 01.03.2013 </a:t>
            </a:r>
            <a:r>
              <a:rPr lang="ru-RU" sz="1400" dirty="0"/>
              <a:t> </a:t>
            </a:r>
            <a:r>
              <a:rPr lang="ru-RU" sz="1400" dirty="0" smtClean="0"/>
              <a:t>№ 6</a:t>
            </a:r>
            <a:br>
              <a:rPr lang="ru-RU" sz="1400" dirty="0" smtClean="0"/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Схема  границ прилегающей  территории ФАП с. Успенка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072098"/>
          </a:xfrm>
          <a:noFill/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cene3d>
              <a:camera prst="orthographicFront">
                <a:rot lat="0" lon="300000" rev="0"/>
              </a:camera>
              <a:lightRig rig="threePt" dir="t"/>
            </a:scene3d>
          </a:bodyPr>
          <a:lstStyle/>
          <a:p>
            <a:pPr>
              <a:buNone/>
            </a:pPr>
            <a:endParaRPr lang="ru-RU" dirty="0" smtClean="0">
              <a:ln>
                <a:solidFill>
                  <a:schemeClr val="tx1"/>
                </a:solidFill>
              </a:ln>
            </a:endParaRPr>
          </a:p>
          <a:p>
            <a:pPr>
              <a:buNone/>
            </a:pPr>
            <a:endParaRPr lang="ru-RU" dirty="0" smtClean="0">
              <a:ln>
                <a:solidFill>
                  <a:schemeClr val="tx1"/>
                </a:solidFill>
              </a:ln>
            </a:endParaRPr>
          </a:p>
          <a:p>
            <a:pPr>
              <a:buNone/>
            </a:pPr>
            <a:endParaRPr lang="ru-RU" dirty="0" smtClean="0">
              <a:ln>
                <a:solidFill>
                  <a:schemeClr val="tx1"/>
                </a:solidFill>
              </a:ln>
            </a:endParaRPr>
          </a:p>
          <a:p>
            <a:pPr>
              <a:buNone/>
            </a:pPr>
            <a:endParaRPr lang="ru-RU" dirty="0" smtClean="0">
              <a:ln>
                <a:solidFill>
                  <a:schemeClr val="tx1"/>
                </a:solidFill>
              </a:ln>
            </a:endParaRPr>
          </a:p>
          <a:p>
            <a:pPr>
              <a:buNone/>
            </a:pPr>
            <a:endParaRPr lang="ru-RU" dirty="0" smtClean="0">
              <a:ln>
                <a:solidFill>
                  <a:schemeClr val="tx1"/>
                </a:solidFill>
              </a:ln>
            </a:endParaRPr>
          </a:p>
          <a:p>
            <a:pPr>
              <a:buNone/>
            </a:pPr>
            <a:endParaRPr lang="ru-RU" dirty="0" smtClean="0">
              <a:ln>
                <a:solidFill>
                  <a:schemeClr val="tx1"/>
                </a:solidFill>
              </a:ln>
            </a:endParaRPr>
          </a:p>
          <a:p>
            <a:pPr>
              <a:buNone/>
            </a:pPr>
            <a:endParaRPr lang="ru-RU" dirty="0" smtClean="0">
              <a:ln>
                <a:solidFill>
                  <a:schemeClr val="tx1"/>
                </a:solidFill>
              </a:ln>
            </a:endParaRPr>
          </a:p>
          <a:p>
            <a:pPr>
              <a:buNone/>
            </a:pPr>
            <a:endParaRPr lang="ru-RU" dirty="0" smtClean="0">
              <a:ln>
                <a:solidFill>
                  <a:schemeClr val="tx1"/>
                </a:solidFill>
              </a:ln>
            </a:endParaRPr>
          </a:p>
          <a:p>
            <a:pPr>
              <a:buNone/>
            </a:pPr>
            <a:endParaRPr lang="ru-RU" dirty="0" smtClean="0">
              <a:ln>
                <a:solidFill>
                  <a:schemeClr val="tx1"/>
                </a:solidFill>
              </a:ln>
            </a:endParaRPr>
          </a:p>
          <a:p>
            <a:pPr>
              <a:buNone/>
            </a:pPr>
            <a:endParaRPr lang="ru-RU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388" y="4786322"/>
            <a:ext cx="1428760" cy="64294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200" dirty="0" smtClean="0"/>
          </a:p>
          <a:p>
            <a:pPr algn="ctr"/>
            <a:r>
              <a:rPr lang="ru-RU" sz="1200" b="1" dirty="0" smtClean="0"/>
              <a:t>МАГАЗИН РАЙПО</a:t>
            </a:r>
          </a:p>
          <a:p>
            <a:pPr algn="ctr"/>
            <a:r>
              <a:rPr lang="ru-RU" sz="1400" b="1" dirty="0" smtClean="0"/>
              <a:t>ул. Союзная 17</a:t>
            </a:r>
          </a:p>
          <a:p>
            <a:pPr algn="ctr"/>
            <a:endParaRPr lang="ru-RU" sz="1200" dirty="0"/>
          </a:p>
        </p:txBody>
      </p:sp>
      <p:sp>
        <p:nvSpPr>
          <p:cNvPr id="18" name="TextBox 17"/>
          <p:cNvSpPr txBox="1"/>
          <p:nvPr/>
        </p:nvSpPr>
        <p:spPr>
          <a:xfrm>
            <a:off x="2928926" y="4071942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Ул. СОЮЗНАЯ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3000372"/>
            <a:ext cx="1428760" cy="571504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МАГАЗИН</a:t>
            </a:r>
          </a:p>
          <a:p>
            <a:pPr algn="ctr"/>
            <a:r>
              <a:rPr lang="ru-RU" sz="1200" b="1" dirty="0" smtClean="0"/>
              <a:t>ИП </a:t>
            </a:r>
            <a:r>
              <a:rPr lang="ru-RU" sz="1200" b="1" dirty="0" err="1" smtClean="0"/>
              <a:t>Толстыка</a:t>
            </a:r>
            <a:r>
              <a:rPr lang="ru-RU" sz="1200" b="1" dirty="0" smtClean="0"/>
              <a:t> ВВ</a:t>
            </a:r>
          </a:p>
          <a:p>
            <a:pPr algn="ctr"/>
            <a:r>
              <a:rPr lang="ru-RU" sz="1200" b="1" dirty="0" smtClean="0"/>
              <a:t>Ул. Союзная 34 А</a:t>
            </a:r>
            <a:endParaRPr lang="ru-RU" sz="1200" b="1" dirty="0"/>
          </a:p>
        </p:txBody>
      </p:sp>
      <p:sp>
        <p:nvSpPr>
          <p:cNvPr id="27" name="Овал 26"/>
          <p:cNvSpPr/>
          <p:nvPr/>
        </p:nvSpPr>
        <p:spPr>
          <a:xfrm>
            <a:off x="2643174" y="4429132"/>
            <a:ext cx="914400" cy="9144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3786182" y="1428736"/>
            <a:ext cx="2857520" cy="2571768"/>
          </a:xfrm>
          <a:prstGeom prst="ellipse">
            <a:avLst/>
          </a:prstGeom>
          <a:noFill/>
          <a:ln w="3175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4" name="Прямая со стрелкой 33"/>
          <p:cNvCxnSpPr>
            <a:endCxn id="29" idx="5"/>
          </p:cNvCxnSpPr>
          <p:nvPr/>
        </p:nvCxnSpPr>
        <p:spPr>
          <a:xfrm>
            <a:off x="5214943" y="2714621"/>
            <a:ext cx="1010285" cy="909257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 rot="2751686">
            <a:off x="5572716" y="2990749"/>
            <a:ext cx="7106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50 м</a:t>
            </a:r>
            <a:endParaRPr lang="ru-RU" sz="1600" b="1" dirty="0"/>
          </a:p>
        </p:txBody>
      </p:sp>
      <p:sp>
        <p:nvSpPr>
          <p:cNvPr id="36" name="TextBox 35"/>
          <p:cNvSpPr txBox="1"/>
          <p:nvPr/>
        </p:nvSpPr>
        <p:spPr>
          <a:xfrm rot="19909544">
            <a:off x="4183480" y="3067548"/>
            <a:ext cx="6721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50 м</a:t>
            </a:r>
            <a:endParaRPr lang="ru-RU" sz="1600" b="1" dirty="0"/>
          </a:p>
        </p:txBody>
      </p:sp>
      <p:sp>
        <p:nvSpPr>
          <p:cNvPr id="25" name="Стрелка вниз 24"/>
          <p:cNvSpPr/>
          <p:nvPr/>
        </p:nvSpPr>
        <p:spPr>
          <a:xfrm rot="10800000">
            <a:off x="1571604" y="3571876"/>
            <a:ext cx="285752" cy="35719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трелка вниз 36"/>
          <p:cNvSpPr/>
          <p:nvPr/>
        </p:nvSpPr>
        <p:spPr>
          <a:xfrm>
            <a:off x="7072330" y="4286256"/>
            <a:ext cx="285752" cy="428628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трелка вниз 37"/>
          <p:cNvSpPr/>
          <p:nvPr/>
        </p:nvSpPr>
        <p:spPr>
          <a:xfrm>
            <a:off x="5072066" y="2357430"/>
            <a:ext cx="285752" cy="357190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000496" y="2214554"/>
            <a:ext cx="842962" cy="914400"/>
          </a:xfrm>
          <a:prstGeom prst="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ФАП</a:t>
            </a:r>
          </a:p>
          <a:p>
            <a:pPr algn="ctr"/>
            <a:r>
              <a:rPr lang="ru-RU" sz="1400" b="1" dirty="0" smtClean="0"/>
              <a:t>ул. Союзная 36</a:t>
            </a:r>
            <a:endParaRPr lang="ru-RU" sz="1400" b="1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4857752" y="2714620"/>
            <a:ext cx="428628" cy="414334"/>
          </a:xfrm>
          <a:prstGeom prst="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1" name="Прямая со стрелкой 30"/>
          <p:cNvCxnSpPr/>
          <p:nvPr/>
        </p:nvCxnSpPr>
        <p:spPr>
          <a:xfrm rot="10800000" flipV="1">
            <a:off x="3929058" y="2714620"/>
            <a:ext cx="1285884" cy="57150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Прямоугольник 38"/>
          <p:cNvSpPr/>
          <p:nvPr/>
        </p:nvSpPr>
        <p:spPr>
          <a:xfrm>
            <a:off x="5143504" y="4572008"/>
            <a:ext cx="842962" cy="1857388"/>
          </a:xfrm>
          <a:prstGeom prst="rect">
            <a:avLst/>
          </a:prstGeom>
          <a:solidFill>
            <a:schemeClr val="bg2">
              <a:lumMod val="90000"/>
            </a:schemeClr>
          </a:solidFill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Ул. НОВАЯ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857224" y="3929066"/>
            <a:ext cx="7572428" cy="628648"/>
          </a:xfrm>
          <a:prstGeom prst="rect">
            <a:avLst/>
          </a:prstGeom>
          <a:solidFill>
            <a:schemeClr val="bg2">
              <a:lumMod val="90000"/>
            </a:schemeClr>
          </a:solidFill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6357950" y="4714884"/>
            <a:ext cx="1571636" cy="785818"/>
          </a:xfrm>
          <a:prstGeom prst="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2660"/>
          </a:xfrm>
        </p:spPr>
        <p:txBody>
          <a:bodyPr>
            <a:normAutofit fontScale="90000"/>
          </a:bodyPr>
          <a:lstStyle/>
          <a:p>
            <a:r>
              <a:rPr lang="ru-RU" sz="1400" dirty="0" smtClean="0"/>
              <a:t>                                                                                                                                                                              Приложение 14                                                                                                                                                          </a:t>
            </a:r>
            <a:br>
              <a:rPr lang="ru-RU" sz="1400" dirty="0" smtClean="0"/>
            </a:br>
            <a:r>
              <a:rPr lang="ru-RU" sz="1400" dirty="0" smtClean="0"/>
              <a:t>                                                                                                                                    Утверждено  Постановлением Главы </a:t>
            </a:r>
            <a:br>
              <a:rPr lang="ru-RU" sz="1400" dirty="0" smtClean="0"/>
            </a:br>
            <a:r>
              <a:rPr lang="ru-RU" sz="1400" dirty="0" smtClean="0"/>
              <a:t>                                                                                                                   Казаткульского сельсовета от 01.03.2013 </a:t>
            </a:r>
            <a:r>
              <a:rPr lang="ru-RU" sz="1400" dirty="0"/>
              <a:t> </a:t>
            </a:r>
            <a:r>
              <a:rPr lang="ru-RU" sz="1400" dirty="0" smtClean="0"/>
              <a:t>№ 6</a:t>
            </a:r>
            <a:br>
              <a:rPr lang="ru-RU" sz="1400" dirty="0" smtClean="0"/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Схема  границ прилегающей  территории места массового скопления граждан с. Успенка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072098"/>
          </a:xfrm>
          <a:noFill/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cene3d>
              <a:camera prst="orthographicFront">
                <a:rot lat="0" lon="300000" rev="0"/>
              </a:camera>
              <a:lightRig rig="threePt" dir="t"/>
            </a:scene3d>
          </a:bodyPr>
          <a:lstStyle/>
          <a:p>
            <a:pPr>
              <a:buNone/>
            </a:pPr>
            <a:endParaRPr lang="ru-RU" dirty="0" smtClean="0">
              <a:ln>
                <a:solidFill>
                  <a:schemeClr val="tx1"/>
                </a:solidFill>
              </a:ln>
            </a:endParaRPr>
          </a:p>
          <a:p>
            <a:pPr>
              <a:buNone/>
            </a:pPr>
            <a:endParaRPr lang="ru-RU" dirty="0" smtClean="0">
              <a:ln>
                <a:solidFill>
                  <a:schemeClr val="tx1"/>
                </a:solidFill>
              </a:ln>
            </a:endParaRPr>
          </a:p>
          <a:p>
            <a:pPr>
              <a:buNone/>
            </a:pPr>
            <a:endParaRPr lang="ru-RU" dirty="0" smtClean="0">
              <a:ln>
                <a:solidFill>
                  <a:schemeClr val="tx1"/>
                </a:solidFill>
              </a:ln>
            </a:endParaRPr>
          </a:p>
          <a:p>
            <a:pPr>
              <a:buNone/>
            </a:pPr>
            <a:endParaRPr lang="ru-RU" dirty="0" smtClean="0">
              <a:ln>
                <a:solidFill>
                  <a:schemeClr val="tx1"/>
                </a:solidFill>
              </a:ln>
            </a:endParaRPr>
          </a:p>
          <a:p>
            <a:pPr>
              <a:buNone/>
            </a:pPr>
            <a:endParaRPr lang="ru-RU" dirty="0" smtClean="0">
              <a:ln>
                <a:solidFill>
                  <a:schemeClr val="tx1"/>
                </a:solidFill>
              </a:ln>
            </a:endParaRPr>
          </a:p>
          <a:p>
            <a:pPr>
              <a:buNone/>
            </a:pPr>
            <a:endParaRPr lang="ru-RU" dirty="0" smtClean="0">
              <a:ln>
                <a:solidFill>
                  <a:schemeClr val="tx1"/>
                </a:solidFill>
              </a:ln>
            </a:endParaRPr>
          </a:p>
          <a:p>
            <a:pPr>
              <a:buNone/>
            </a:pPr>
            <a:endParaRPr lang="ru-RU" dirty="0" smtClean="0">
              <a:ln>
                <a:solidFill>
                  <a:schemeClr val="tx1"/>
                </a:solidFill>
              </a:ln>
            </a:endParaRPr>
          </a:p>
          <a:p>
            <a:pPr>
              <a:buNone/>
            </a:pPr>
            <a:endParaRPr lang="ru-RU" dirty="0" smtClean="0">
              <a:ln>
                <a:solidFill>
                  <a:schemeClr val="tx1"/>
                </a:solidFill>
              </a:ln>
            </a:endParaRPr>
          </a:p>
          <a:p>
            <a:pPr>
              <a:buNone/>
            </a:pPr>
            <a:endParaRPr lang="ru-RU" dirty="0" smtClean="0">
              <a:ln>
                <a:solidFill>
                  <a:schemeClr val="tx1"/>
                </a:solidFill>
              </a:ln>
            </a:endParaRPr>
          </a:p>
          <a:p>
            <a:pPr>
              <a:buNone/>
            </a:pPr>
            <a:endParaRPr lang="ru-RU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388" y="4786322"/>
            <a:ext cx="1428760" cy="64294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200" dirty="0" smtClean="0"/>
          </a:p>
          <a:p>
            <a:pPr algn="ctr"/>
            <a:r>
              <a:rPr lang="ru-RU" sz="1200" b="1" dirty="0" smtClean="0"/>
              <a:t>МАГАЗИН РАЙПО</a:t>
            </a:r>
          </a:p>
          <a:p>
            <a:pPr algn="ctr"/>
            <a:r>
              <a:rPr lang="ru-RU" sz="1400" b="1" dirty="0" smtClean="0"/>
              <a:t>ул. Союзная 17</a:t>
            </a:r>
          </a:p>
          <a:p>
            <a:pPr algn="ctr"/>
            <a:endParaRPr lang="ru-RU" sz="1200" dirty="0"/>
          </a:p>
        </p:txBody>
      </p:sp>
      <p:sp>
        <p:nvSpPr>
          <p:cNvPr id="18" name="TextBox 17"/>
          <p:cNvSpPr txBox="1"/>
          <p:nvPr/>
        </p:nvSpPr>
        <p:spPr>
          <a:xfrm>
            <a:off x="2928926" y="4071942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Ул. СОЮЗНАЯ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3000372"/>
            <a:ext cx="1428760" cy="571504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МАГАЗИН</a:t>
            </a:r>
          </a:p>
          <a:p>
            <a:pPr algn="ctr"/>
            <a:r>
              <a:rPr lang="ru-RU" sz="1200" b="1" dirty="0" smtClean="0"/>
              <a:t>ИП </a:t>
            </a:r>
            <a:r>
              <a:rPr lang="ru-RU" sz="1200" b="1" dirty="0" err="1" smtClean="0"/>
              <a:t>Толстыка</a:t>
            </a:r>
            <a:r>
              <a:rPr lang="ru-RU" sz="1200" b="1" dirty="0" smtClean="0"/>
              <a:t> ВВ</a:t>
            </a:r>
          </a:p>
          <a:p>
            <a:pPr algn="ctr"/>
            <a:r>
              <a:rPr lang="ru-RU" sz="1200" b="1" dirty="0" smtClean="0"/>
              <a:t>Ул. Союзная 34 А</a:t>
            </a:r>
            <a:endParaRPr lang="ru-RU" sz="1200" b="1" dirty="0"/>
          </a:p>
        </p:txBody>
      </p:sp>
      <p:sp>
        <p:nvSpPr>
          <p:cNvPr id="27" name="Овал 26"/>
          <p:cNvSpPr/>
          <p:nvPr/>
        </p:nvSpPr>
        <p:spPr>
          <a:xfrm>
            <a:off x="2643174" y="4429132"/>
            <a:ext cx="914400" cy="9144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3786182" y="1428736"/>
            <a:ext cx="2857520" cy="2571768"/>
          </a:xfrm>
          <a:prstGeom prst="ellipse">
            <a:avLst/>
          </a:prstGeom>
          <a:noFill/>
          <a:ln w="3175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4" name="Прямая со стрелкой 33"/>
          <p:cNvCxnSpPr>
            <a:endCxn id="29" idx="5"/>
          </p:cNvCxnSpPr>
          <p:nvPr/>
        </p:nvCxnSpPr>
        <p:spPr>
          <a:xfrm>
            <a:off x="5214943" y="2714621"/>
            <a:ext cx="1010285" cy="909257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 rot="2751686">
            <a:off x="5572716" y="2990749"/>
            <a:ext cx="7106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50 м</a:t>
            </a:r>
            <a:endParaRPr lang="ru-RU" sz="1600" b="1" dirty="0"/>
          </a:p>
        </p:txBody>
      </p:sp>
      <p:sp>
        <p:nvSpPr>
          <p:cNvPr id="36" name="TextBox 35"/>
          <p:cNvSpPr txBox="1"/>
          <p:nvPr/>
        </p:nvSpPr>
        <p:spPr>
          <a:xfrm rot="19909544">
            <a:off x="4183480" y="3067548"/>
            <a:ext cx="6721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50 м</a:t>
            </a:r>
            <a:endParaRPr lang="ru-RU" sz="1600" b="1" dirty="0"/>
          </a:p>
        </p:txBody>
      </p:sp>
      <p:sp>
        <p:nvSpPr>
          <p:cNvPr id="25" name="Стрелка вниз 24"/>
          <p:cNvSpPr/>
          <p:nvPr/>
        </p:nvSpPr>
        <p:spPr>
          <a:xfrm rot="10800000">
            <a:off x="1571604" y="3571876"/>
            <a:ext cx="285752" cy="35719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трелка вниз 36"/>
          <p:cNvSpPr/>
          <p:nvPr/>
        </p:nvSpPr>
        <p:spPr>
          <a:xfrm>
            <a:off x="7072330" y="4286256"/>
            <a:ext cx="285752" cy="428628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1" name="Прямая со стрелкой 30"/>
          <p:cNvCxnSpPr/>
          <p:nvPr/>
        </p:nvCxnSpPr>
        <p:spPr>
          <a:xfrm rot="10800000" flipV="1">
            <a:off x="3929058" y="2714620"/>
            <a:ext cx="1285884" cy="57150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4786314" y="1785926"/>
            <a:ext cx="914400" cy="914400"/>
          </a:xfrm>
          <a:prstGeom prst="rect">
            <a:avLst/>
          </a:prstGeom>
          <a:noFill/>
          <a:ln w="381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4786314" y="1857364"/>
            <a:ext cx="9286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/>
              <a:t>Место массового скопления граждан</a:t>
            </a:r>
            <a:endParaRPr lang="ru-RU" sz="1200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 rot="16200000">
            <a:off x="837317" y="2734527"/>
            <a:ext cx="2123658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dirty="0" smtClean="0"/>
              <a:t>Пер. Школьный</a:t>
            </a:r>
            <a:endParaRPr lang="ru-RU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1500166" y="2071678"/>
            <a:ext cx="842962" cy="1857388"/>
          </a:xfrm>
          <a:prstGeom prst="rect">
            <a:avLst/>
          </a:prstGeom>
          <a:solidFill>
            <a:schemeClr val="bg2">
              <a:lumMod val="90000"/>
            </a:schemeClr>
          </a:solidFill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Ул. НОВАЯ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857224" y="3929066"/>
            <a:ext cx="7572428" cy="628648"/>
          </a:xfrm>
          <a:prstGeom prst="rect">
            <a:avLst/>
          </a:prstGeom>
          <a:solidFill>
            <a:schemeClr val="bg2">
              <a:lumMod val="90000"/>
            </a:schemeClr>
          </a:solidFill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2660"/>
          </a:xfrm>
        </p:spPr>
        <p:txBody>
          <a:bodyPr>
            <a:normAutofit/>
          </a:bodyPr>
          <a:lstStyle/>
          <a:p>
            <a:r>
              <a:rPr lang="ru-RU" sz="1400" dirty="0" smtClean="0"/>
              <a:t>                                                                                                                                                                              Приложение 7                                                                                                                                                          </a:t>
            </a:r>
            <a:br>
              <a:rPr lang="ru-RU" sz="1400" dirty="0" smtClean="0"/>
            </a:br>
            <a:r>
              <a:rPr lang="ru-RU" sz="1400" dirty="0" smtClean="0"/>
              <a:t>                                                                                                                                    Утверждено  Постановлением Главы </a:t>
            </a:r>
            <a:br>
              <a:rPr lang="ru-RU" sz="1400" dirty="0" smtClean="0"/>
            </a:br>
            <a:r>
              <a:rPr lang="ru-RU" sz="1400" dirty="0" smtClean="0"/>
              <a:t>                                                                                                                   Казаткульского сельсовета от 01.03.2013  № 6</a:t>
            </a:r>
            <a:br>
              <a:rPr lang="ru-RU" sz="1400" dirty="0" smtClean="0"/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Схема  границ прилегающей  территории ФАП  д. Новоалександровка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86050" y="2786058"/>
            <a:ext cx="1428760" cy="64294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200" dirty="0" smtClean="0"/>
          </a:p>
          <a:p>
            <a:pPr algn="ctr"/>
            <a:r>
              <a:rPr lang="ru-RU" sz="1200" b="1" dirty="0" smtClean="0"/>
              <a:t>МАГАЗИН РАЙПО</a:t>
            </a:r>
          </a:p>
          <a:p>
            <a:pPr algn="ctr"/>
            <a:r>
              <a:rPr lang="ru-RU" sz="1400" b="1" dirty="0" smtClean="0"/>
              <a:t>ул. Горького 44</a:t>
            </a:r>
          </a:p>
          <a:p>
            <a:pPr algn="ctr"/>
            <a:endParaRPr lang="ru-RU" sz="1200" dirty="0"/>
          </a:p>
        </p:txBody>
      </p:sp>
      <p:sp>
        <p:nvSpPr>
          <p:cNvPr id="18" name="TextBox 17"/>
          <p:cNvSpPr txBox="1"/>
          <p:nvPr/>
        </p:nvSpPr>
        <p:spPr>
          <a:xfrm>
            <a:off x="2928926" y="4071942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Ул. ГОРЬКОГО</a:t>
            </a:r>
            <a:endParaRPr lang="ru-RU" dirty="0"/>
          </a:p>
        </p:txBody>
      </p:sp>
      <p:sp>
        <p:nvSpPr>
          <p:cNvPr id="27" name="Овал 26"/>
          <p:cNvSpPr/>
          <p:nvPr/>
        </p:nvSpPr>
        <p:spPr>
          <a:xfrm>
            <a:off x="2643174" y="4429132"/>
            <a:ext cx="914400" cy="9144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5715008" y="1428736"/>
            <a:ext cx="2857520" cy="2571768"/>
          </a:xfrm>
          <a:prstGeom prst="ellipse">
            <a:avLst/>
          </a:prstGeom>
          <a:noFill/>
          <a:ln w="3175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 rot="20023794">
            <a:off x="5871484" y="2703928"/>
            <a:ext cx="7106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50 м</a:t>
            </a:r>
            <a:endParaRPr lang="ru-RU" sz="1600" b="1" dirty="0"/>
          </a:p>
        </p:txBody>
      </p:sp>
      <p:sp>
        <p:nvSpPr>
          <p:cNvPr id="36" name="TextBox 35"/>
          <p:cNvSpPr txBox="1"/>
          <p:nvPr/>
        </p:nvSpPr>
        <p:spPr>
          <a:xfrm rot="4693557">
            <a:off x="7089972" y="3491477"/>
            <a:ext cx="6721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50 м</a:t>
            </a:r>
            <a:endParaRPr lang="ru-RU" sz="1600" b="1" dirty="0"/>
          </a:p>
        </p:txBody>
      </p:sp>
      <p:sp>
        <p:nvSpPr>
          <p:cNvPr id="25" name="Стрелка вниз 24"/>
          <p:cNvSpPr/>
          <p:nvPr/>
        </p:nvSpPr>
        <p:spPr>
          <a:xfrm>
            <a:off x="6929454" y="2357430"/>
            <a:ext cx="285752" cy="35719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трелка вниз 37"/>
          <p:cNvSpPr/>
          <p:nvPr/>
        </p:nvSpPr>
        <p:spPr>
          <a:xfrm rot="10800000">
            <a:off x="3714744" y="3429000"/>
            <a:ext cx="285752" cy="357190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6858016" y="2714620"/>
            <a:ext cx="1200152" cy="571504"/>
          </a:xfrm>
          <a:prstGeom prst="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ФАП</a:t>
            </a:r>
          </a:p>
          <a:p>
            <a:pPr algn="ctr"/>
            <a:r>
              <a:rPr lang="ru-RU" sz="1400" b="1" dirty="0" smtClean="0"/>
              <a:t>ул. Горького</a:t>
            </a:r>
          </a:p>
          <a:p>
            <a:pPr algn="ctr"/>
            <a:r>
              <a:rPr lang="ru-RU" sz="1400" b="1" dirty="0" smtClean="0"/>
              <a:t>46</a:t>
            </a:r>
            <a:endParaRPr lang="ru-RU" sz="1400" b="1" dirty="0"/>
          </a:p>
        </p:txBody>
      </p:sp>
      <p:cxnSp>
        <p:nvCxnSpPr>
          <p:cNvPr id="31" name="Прямая со стрелкой 30"/>
          <p:cNvCxnSpPr/>
          <p:nvPr/>
        </p:nvCxnSpPr>
        <p:spPr>
          <a:xfrm rot="10800000" flipV="1">
            <a:off x="5857884" y="2714620"/>
            <a:ext cx="1285884" cy="57150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16200000" flipH="1">
            <a:off x="6536546" y="3250404"/>
            <a:ext cx="1285883" cy="21431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071966"/>
          </a:xfrm>
          <a:noFill/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300000" rev="0"/>
              </a:camera>
              <a:lightRig rig="threePt" dir="t"/>
            </a:scene3d>
          </a:bodyPr>
          <a:lstStyle/>
          <a:p>
            <a:pPr>
              <a:buNone/>
            </a:pPr>
            <a:endParaRPr lang="ru-RU" dirty="0" smtClean="0">
              <a:ln>
                <a:solidFill>
                  <a:schemeClr val="tx1"/>
                </a:solidFill>
              </a:ln>
            </a:endParaRPr>
          </a:p>
          <a:p>
            <a:pPr>
              <a:buNone/>
            </a:pPr>
            <a:endParaRPr lang="ru-RU" dirty="0" smtClean="0">
              <a:ln>
                <a:solidFill>
                  <a:schemeClr val="tx1"/>
                </a:solidFill>
              </a:ln>
            </a:endParaRPr>
          </a:p>
          <a:p>
            <a:pPr algn="r">
              <a:buNone/>
            </a:pPr>
            <a:endParaRPr lang="ru-RU" dirty="0" smtClean="0">
              <a:ln>
                <a:solidFill>
                  <a:schemeClr val="tx1"/>
                </a:solidFill>
              </a:ln>
            </a:endParaRPr>
          </a:p>
          <a:p>
            <a:pPr>
              <a:buNone/>
            </a:pPr>
            <a:endParaRPr lang="ru-RU" dirty="0" smtClean="0">
              <a:ln>
                <a:solidFill>
                  <a:schemeClr val="tx1"/>
                </a:solidFill>
              </a:ln>
            </a:endParaRPr>
          </a:p>
          <a:p>
            <a:pPr>
              <a:buNone/>
            </a:pPr>
            <a:endParaRPr lang="ru-RU" dirty="0" smtClean="0">
              <a:ln>
                <a:solidFill>
                  <a:schemeClr val="tx1"/>
                </a:solidFill>
              </a:ln>
            </a:endParaRPr>
          </a:p>
          <a:p>
            <a:pPr>
              <a:buNone/>
            </a:pPr>
            <a:endParaRPr lang="ru-RU" dirty="0" smtClean="0">
              <a:ln>
                <a:solidFill>
                  <a:schemeClr val="tx1"/>
                </a:solidFill>
              </a:ln>
            </a:endParaRPr>
          </a:p>
          <a:p>
            <a:pPr>
              <a:buNone/>
            </a:pPr>
            <a:endParaRPr lang="ru-RU" dirty="0" smtClean="0">
              <a:ln>
                <a:solidFill>
                  <a:schemeClr val="tx1"/>
                </a:solidFill>
              </a:ln>
            </a:endParaRPr>
          </a:p>
          <a:p>
            <a:pPr>
              <a:buNone/>
            </a:pPr>
            <a:endParaRPr lang="ru-RU" dirty="0" smtClean="0">
              <a:ln>
                <a:solidFill>
                  <a:schemeClr val="tx1"/>
                </a:solidFill>
              </a:ln>
            </a:endParaRPr>
          </a:p>
          <a:p>
            <a:pPr>
              <a:buNone/>
            </a:pPr>
            <a:endParaRPr lang="ru-RU" dirty="0" smtClean="0">
              <a:ln>
                <a:solidFill>
                  <a:schemeClr val="tx1"/>
                </a:solidFill>
              </a:ln>
            </a:endParaRPr>
          </a:p>
          <a:p>
            <a:pPr>
              <a:buNone/>
            </a:pPr>
            <a:endParaRPr lang="ru-RU" dirty="0" smtClean="0">
              <a:ln>
                <a:solidFill>
                  <a:schemeClr val="tx1"/>
                </a:solidFill>
              </a:ln>
            </a:endParaRPr>
          </a:p>
          <a:p>
            <a:pPr>
              <a:buNone/>
            </a:pPr>
            <a:endParaRPr lang="ru-RU" dirty="0" smtClean="0">
              <a:ln>
                <a:solidFill>
                  <a:schemeClr val="tx1"/>
                </a:solidFill>
              </a:ln>
            </a:endParaRPr>
          </a:p>
          <a:p>
            <a:pPr>
              <a:buNone/>
            </a:pPr>
            <a:endParaRPr lang="ru-RU" dirty="0" smtClean="0">
              <a:ln>
                <a:solidFill>
                  <a:schemeClr val="tx1"/>
                </a:solidFill>
              </a:ln>
            </a:endParaRPr>
          </a:p>
          <a:p>
            <a:pPr>
              <a:buNone/>
            </a:pPr>
            <a:endParaRPr lang="ru-RU" dirty="0" smtClean="0">
              <a:ln>
                <a:solidFill>
                  <a:schemeClr val="tx1"/>
                </a:solidFill>
              </a:ln>
            </a:endParaRPr>
          </a:p>
          <a:p>
            <a:pPr>
              <a:buNone/>
            </a:pPr>
            <a:endParaRPr lang="ru-RU" dirty="0" smtClean="0">
              <a:ln>
                <a:solidFill>
                  <a:schemeClr val="tx1"/>
                </a:solidFill>
              </a:ln>
            </a:endParaRPr>
          </a:p>
          <a:p>
            <a:pPr>
              <a:buNone/>
            </a:pPr>
            <a:endParaRPr lang="ru-RU" dirty="0" smtClean="0">
              <a:ln>
                <a:solidFill>
                  <a:schemeClr val="tx1"/>
                </a:solidFill>
              </a:ln>
            </a:endParaRPr>
          </a:p>
          <a:p>
            <a:pPr>
              <a:buNone/>
            </a:pPr>
            <a:endParaRPr lang="ru-RU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21" name="TextBox 20"/>
          <p:cNvSpPr txBox="1"/>
          <p:nvPr/>
        </p:nvSpPr>
        <p:spPr>
          <a:xfrm rot="16200000">
            <a:off x="1041889" y="2815706"/>
            <a:ext cx="1714513" cy="36933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vert="horz" wrap="square" rtlCol="0">
            <a:spAutoFit/>
          </a:bodyPr>
          <a:lstStyle/>
          <a:p>
            <a:r>
              <a:rPr lang="ru-RU" dirty="0" smtClean="0"/>
              <a:t>Пер. Школьный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1500166" y="4143380"/>
            <a:ext cx="914400" cy="1214446"/>
          </a:xfrm>
          <a:prstGeom prst="rect">
            <a:avLst/>
          </a:prstGeom>
          <a:solidFill>
            <a:schemeClr val="bg2">
              <a:lumMod val="75000"/>
            </a:schemeClr>
          </a:solidFill>
          <a:ln w="349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400" dirty="0" smtClean="0"/>
              <a:t>                                                                                                                                                                                     Приложение 9                                                                                                                                                                   К Постановлению Главы </a:t>
            </a:r>
            <a:br>
              <a:rPr lang="ru-RU" sz="1400" dirty="0" smtClean="0"/>
            </a:br>
            <a:r>
              <a:rPr lang="ru-RU" sz="1400" dirty="0" smtClean="0"/>
              <a:t>                                                                                                                           Казаткульского сельсовета от 01.03.2013 </a:t>
            </a:r>
            <a:r>
              <a:rPr lang="ru-RU" sz="1400" dirty="0"/>
              <a:t> </a:t>
            </a:r>
            <a:r>
              <a:rPr lang="ru-RU" sz="1400" dirty="0" smtClean="0"/>
              <a:t>№ 6</a:t>
            </a:r>
            <a:br>
              <a:rPr lang="ru-RU" sz="1400" dirty="0" smtClean="0"/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Схема  границ прилегающей  территории ФАП с. Казаткуль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072098"/>
          </a:xfr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500562" y="2428868"/>
            <a:ext cx="1571636" cy="714380"/>
          </a:xfrm>
          <a:prstGeom prst="rect">
            <a:avLst/>
          </a:prstGeom>
          <a:solidFill>
            <a:schemeClr val="bg2">
              <a:lumMod val="75000"/>
            </a:schemeClr>
          </a:solidFill>
          <a:ln w="317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dirty="0" smtClean="0"/>
          </a:p>
          <a:p>
            <a:pPr algn="ctr"/>
            <a:r>
              <a:rPr lang="ru-RU" sz="1400" b="1" dirty="0" smtClean="0"/>
              <a:t>МАГАЗИН РАЙПО</a:t>
            </a:r>
          </a:p>
          <a:p>
            <a:pPr algn="ctr"/>
            <a:r>
              <a:rPr lang="ru-RU" sz="1400" b="1" dirty="0" smtClean="0"/>
              <a:t>Ул. Ленина 5</a:t>
            </a:r>
          </a:p>
          <a:p>
            <a:pPr algn="ctr"/>
            <a:endParaRPr lang="ru-RU" sz="1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72066" y="4929198"/>
            <a:ext cx="1428760" cy="571504"/>
          </a:xfrm>
          <a:prstGeom prst="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ПОЧТА РОССИИ</a:t>
            </a:r>
          </a:p>
          <a:p>
            <a:pPr algn="ctr"/>
            <a:r>
              <a:rPr lang="ru-RU" sz="1400" b="1" dirty="0" smtClean="0"/>
              <a:t>Ул. Мира 2</a:t>
            </a:r>
            <a:endParaRPr lang="ru-RU" sz="1400" b="1" dirty="0"/>
          </a:p>
        </p:txBody>
      </p:sp>
      <p:sp>
        <p:nvSpPr>
          <p:cNvPr id="17" name="Фигура, имеющая форму буквы L 16"/>
          <p:cNvSpPr/>
          <p:nvPr/>
        </p:nvSpPr>
        <p:spPr>
          <a:xfrm rot="5400000">
            <a:off x="3071802" y="1857364"/>
            <a:ext cx="4572032" cy="4143404"/>
          </a:xfrm>
          <a:prstGeom prst="corner">
            <a:avLst>
              <a:gd name="adj1" fmla="val 23449"/>
              <a:gd name="adj2" fmla="val 16208"/>
            </a:avLst>
          </a:prstGeom>
          <a:solidFill>
            <a:schemeClr val="bg2">
              <a:lumMod val="90000"/>
            </a:schemeClr>
          </a:solidFill>
          <a:ln w="22225"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dirty="0" smtClean="0"/>
              <a:t> Ул. МИРА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3714744" y="1714488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 Ул. ЛЕНИНА</a:t>
            </a:r>
            <a:endParaRPr lang="ru-RU" dirty="0"/>
          </a:p>
        </p:txBody>
      </p:sp>
      <p:sp>
        <p:nvSpPr>
          <p:cNvPr id="27" name="Овал 26"/>
          <p:cNvSpPr/>
          <p:nvPr/>
        </p:nvSpPr>
        <p:spPr>
          <a:xfrm>
            <a:off x="2643174" y="4429132"/>
            <a:ext cx="914400" cy="9144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лево 27"/>
          <p:cNvSpPr/>
          <p:nvPr/>
        </p:nvSpPr>
        <p:spPr>
          <a:xfrm>
            <a:off x="2714612" y="3571876"/>
            <a:ext cx="357190" cy="341756"/>
          </a:xfrm>
          <a:prstGeom prst="lef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 rot="19037972">
            <a:off x="2592336" y="3053603"/>
            <a:ext cx="7106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50 м</a:t>
            </a:r>
            <a:endParaRPr lang="ru-RU" sz="1600" b="1" dirty="0"/>
          </a:p>
        </p:txBody>
      </p:sp>
      <p:sp>
        <p:nvSpPr>
          <p:cNvPr id="36" name="TextBox 35"/>
          <p:cNvSpPr txBox="1"/>
          <p:nvPr/>
        </p:nvSpPr>
        <p:spPr>
          <a:xfrm rot="2753147">
            <a:off x="3091205" y="3904580"/>
            <a:ext cx="6721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50 м</a:t>
            </a:r>
            <a:endParaRPr lang="ru-RU" sz="1600" b="1" dirty="0"/>
          </a:p>
        </p:txBody>
      </p:sp>
      <p:sp>
        <p:nvSpPr>
          <p:cNvPr id="19" name="Стрелка вниз 18"/>
          <p:cNvSpPr/>
          <p:nvPr/>
        </p:nvSpPr>
        <p:spPr>
          <a:xfrm>
            <a:off x="5715008" y="2071678"/>
            <a:ext cx="357190" cy="335466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 стрелкой 20"/>
          <p:cNvCxnSpPr/>
          <p:nvPr/>
        </p:nvCxnSpPr>
        <p:spPr>
          <a:xfrm rot="16200000" flipH="1">
            <a:off x="2714612" y="3714752"/>
            <a:ext cx="857256" cy="857256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rot="5400000" flipH="1" flipV="1">
            <a:off x="2714612" y="2786058"/>
            <a:ext cx="928694" cy="92869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Стрелка вниз 40"/>
          <p:cNvSpPr/>
          <p:nvPr/>
        </p:nvSpPr>
        <p:spPr>
          <a:xfrm>
            <a:off x="5643570" y="4572008"/>
            <a:ext cx="357190" cy="335466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1428728" y="2500306"/>
            <a:ext cx="2643206" cy="2357454"/>
          </a:xfrm>
          <a:prstGeom prst="ellipse">
            <a:avLst/>
          </a:prstGeom>
          <a:noFill/>
          <a:ln w="3175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643042" y="3500438"/>
            <a:ext cx="1071570" cy="571504"/>
          </a:xfrm>
          <a:prstGeom prst="rect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ФАП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ул. Мира 3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1500166" y="4143380"/>
            <a:ext cx="914400" cy="1214446"/>
          </a:xfrm>
          <a:prstGeom prst="rect">
            <a:avLst/>
          </a:prstGeom>
          <a:solidFill>
            <a:schemeClr val="bg2">
              <a:lumMod val="75000"/>
            </a:schemeClr>
          </a:solidFill>
          <a:ln w="349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400" dirty="0" smtClean="0"/>
              <a:t>                                                                                                                                                                                     Приложение 13                                                                                                                                                                                     </a:t>
            </a:r>
            <a:br>
              <a:rPr lang="ru-RU" sz="1400" dirty="0" smtClean="0"/>
            </a:br>
            <a:r>
              <a:rPr lang="ru-RU" sz="1400" dirty="0" smtClean="0"/>
              <a:t>                                                                                                                                                                   К Постановлению Главы </a:t>
            </a:r>
            <a:br>
              <a:rPr lang="ru-RU" sz="1400" dirty="0" smtClean="0"/>
            </a:br>
            <a:r>
              <a:rPr lang="ru-RU" sz="1400" dirty="0" smtClean="0"/>
              <a:t>                                                                                                                           Казаткульского сельсовета от 01.03.2013 </a:t>
            </a:r>
            <a:r>
              <a:rPr lang="ru-RU" sz="1400" dirty="0"/>
              <a:t> </a:t>
            </a:r>
            <a:r>
              <a:rPr lang="ru-RU" sz="1400" dirty="0" smtClean="0"/>
              <a:t>№ 6</a:t>
            </a:r>
            <a:br>
              <a:rPr lang="ru-RU" sz="1400" dirty="0" smtClean="0"/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Схема  границ прилегающей  территории места массового скопления граждан с. Казаткуль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072098"/>
          </a:xfr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143240" y="2428868"/>
            <a:ext cx="1571636" cy="714380"/>
          </a:xfrm>
          <a:prstGeom prst="rect">
            <a:avLst/>
          </a:prstGeom>
          <a:solidFill>
            <a:schemeClr val="bg2">
              <a:lumMod val="75000"/>
            </a:schemeClr>
          </a:solidFill>
          <a:ln w="317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dirty="0" smtClean="0"/>
          </a:p>
          <a:p>
            <a:pPr algn="ctr"/>
            <a:r>
              <a:rPr lang="ru-RU" sz="1400" b="1" dirty="0" smtClean="0"/>
              <a:t>МАГАЗИН РАЙПО</a:t>
            </a:r>
          </a:p>
          <a:p>
            <a:pPr algn="ctr"/>
            <a:r>
              <a:rPr lang="ru-RU" sz="1400" b="1" dirty="0" smtClean="0"/>
              <a:t>Ул. Ленина 5</a:t>
            </a:r>
          </a:p>
          <a:p>
            <a:pPr algn="ctr"/>
            <a:endParaRPr lang="ru-RU" sz="1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86116" y="4929198"/>
            <a:ext cx="1428760" cy="571504"/>
          </a:xfrm>
          <a:prstGeom prst="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ПОЧТА РОССИИ</a:t>
            </a:r>
          </a:p>
          <a:p>
            <a:pPr algn="ctr"/>
            <a:r>
              <a:rPr lang="ru-RU" sz="1400" b="1" dirty="0" smtClean="0"/>
              <a:t>Ул. Мира 2</a:t>
            </a:r>
            <a:endParaRPr lang="ru-RU" sz="1400" b="1" dirty="0"/>
          </a:p>
        </p:txBody>
      </p:sp>
      <p:sp>
        <p:nvSpPr>
          <p:cNvPr id="17" name="Фигура, имеющая форму буквы L 16"/>
          <p:cNvSpPr/>
          <p:nvPr/>
        </p:nvSpPr>
        <p:spPr>
          <a:xfrm rot="5400000">
            <a:off x="1714480" y="1857364"/>
            <a:ext cx="4572032" cy="4143404"/>
          </a:xfrm>
          <a:prstGeom prst="corner">
            <a:avLst>
              <a:gd name="adj1" fmla="val 23449"/>
              <a:gd name="adj2" fmla="val 16208"/>
            </a:avLst>
          </a:prstGeom>
          <a:solidFill>
            <a:schemeClr val="bg2">
              <a:lumMod val="90000"/>
            </a:schemeClr>
          </a:solidFill>
          <a:ln w="22225"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dirty="0" smtClean="0"/>
              <a:t> Ул. МИРА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3714744" y="1714488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Ул. ЛЕНИНА</a:t>
            </a:r>
            <a:endParaRPr lang="ru-RU" dirty="0"/>
          </a:p>
        </p:txBody>
      </p:sp>
      <p:sp>
        <p:nvSpPr>
          <p:cNvPr id="27" name="Овал 26"/>
          <p:cNvSpPr/>
          <p:nvPr/>
        </p:nvSpPr>
        <p:spPr>
          <a:xfrm>
            <a:off x="2643174" y="4429132"/>
            <a:ext cx="914400" cy="9144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 rot="19394484">
            <a:off x="5235543" y="4053736"/>
            <a:ext cx="7106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50 м</a:t>
            </a:r>
            <a:endParaRPr lang="ru-RU" sz="1600" b="1" dirty="0"/>
          </a:p>
        </p:txBody>
      </p:sp>
      <p:sp>
        <p:nvSpPr>
          <p:cNvPr id="36" name="TextBox 35"/>
          <p:cNvSpPr txBox="1"/>
          <p:nvPr/>
        </p:nvSpPr>
        <p:spPr>
          <a:xfrm rot="2753147">
            <a:off x="5662972" y="3118762"/>
            <a:ext cx="6721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50 м</a:t>
            </a:r>
            <a:endParaRPr lang="ru-RU" sz="1600" b="1" dirty="0"/>
          </a:p>
        </p:txBody>
      </p:sp>
      <p:sp>
        <p:nvSpPr>
          <p:cNvPr id="19" name="Стрелка вниз 18"/>
          <p:cNvSpPr/>
          <p:nvPr/>
        </p:nvSpPr>
        <p:spPr>
          <a:xfrm>
            <a:off x="4143372" y="2071678"/>
            <a:ext cx="357190" cy="335466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 стрелкой 20"/>
          <p:cNvCxnSpPr>
            <a:stCxn id="20" idx="1"/>
            <a:endCxn id="29" idx="3"/>
          </p:cNvCxnSpPr>
          <p:nvPr/>
        </p:nvCxnSpPr>
        <p:spPr>
          <a:xfrm rot="10800000" flipV="1">
            <a:off x="5215250" y="3857628"/>
            <a:ext cx="1142700" cy="82735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stCxn id="20" idx="1"/>
            <a:endCxn id="29" idx="1"/>
          </p:cNvCxnSpPr>
          <p:nvPr/>
        </p:nvCxnSpPr>
        <p:spPr>
          <a:xfrm rot="10800000">
            <a:off x="5215250" y="2815956"/>
            <a:ext cx="1142700" cy="104167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Стрелка вниз 40"/>
          <p:cNvSpPr/>
          <p:nvPr/>
        </p:nvSpPr>
        <p:spPr>
          <a:xfrm>
            <a:off x="3571868" y="4572008"/>
            <a:ext cx="357190" cy="335466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4786314" y="2428868"/>
            <a:ext cx="2928958" cy="2643206"/>
          </a:xfrm>
          <a:prstGeom prst="ellipse">
            <a:avLst/>
          </a:prstGeom>
          <a:noFill/>
          <a:ln w="3175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6357950" y="3429000"/>
            <a:ext cx="1071570" cy="857256"/>
          </a:xfrm>
          <a:prstGeom prst="rect">
            <a:avLst/>
          </a:prstGeom>
          <a:noFill/>
          <a:ln w="381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Место массового скопления граждан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6286512" y="3214686"/>
            <a:ext cx="1571636" cy="785818"/>
          </a:xfrm>
          <a:prstGeom prst="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400" dirty="0" smtClean="0"/>
              <a:t>                                                                                                                                                                              Приложение 3                                                                                                                                                            </a:t>
            </a:r>
            <a:br>
              <a:rPr lang="ru-RU" sz="1400" dirty="0" smtClean="0"/>
            </a:br>
            <a:r>
              <a:rPr lang="ru-RU" sz="1400" dirty="0" smtClean="0"/>
              <a:t>                                                                                                                                    Утверждено  Постановлением Главы </a:t>
            </a:r>
            <a:br>
              <a:rPr lang="ru-RU" sz="1400" dirty="0" smtClean="0"/>
            </a:br>
            <a:r>
              <a:rPr lang="ru-RU" sz="1400" dirty="0" smtClean="0"/>
              <a:t>                                                                                                                   Казаткульского сельсовета от 01.03.2013 </a:t>
            </a:r>
            <a:r>
              <a:rPr lang="ru-RU" sz="1400" dirty="0"/>
              <a:t> </a:t>
            </a:r>
            <a:r>
              <a:rPr lang="ru-RU" sz="1400" dirty="0" smtClean="0"/>
              <a:t>№ 6</a:t>
            </a:r>
            <a:br>
              <a:rPr lang="ru-RU" sz="1400" dirty="0" smtClean="0"/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Схема  границ прилегающей  территории МБОУ Казаткульская СОШ с. Казаткуль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  <a:noFill/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786050" y="2285992"/>
            <a:ext cx="1500198" cy="64294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200" dirty="0" smtClean="0"/>
          </a:p>
          <a:p>
            <a:pPr algn="ctr"/>
            <a:r>
              <a:rPr lang="ru-RU" sz="1200" b="1" dirty="0" smtClean="0"/>
              <a:t>МАГАЗИН РАЙПО</a:t>
            </a:r>
          </a:p>
          <a:p>
            <a:pPr algn="ctr"/>
            <a:r>
              <a:rPr lang="ru-RU" sz="1200" b="1" dirty="0" smtClean="0"/>
              <a:t>Ул. Ленина 5</a:t>
            </a:r>
          </a:p>
          <a:p>
            <a:pPr algn="ctr"/>
            <a:endParaRPr lang="ru-RU" sz="1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143240" y="4929198"/>
            <a:ext cx="1428760" cy="57150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ПОЧТА РОССИИ</a:t>
            </a:r>
          </a:p>
          <a:p>
            <a:pPr algn="ctr"/>
            <a:r>
              <a:rPr lang="ru-RU" sz="1200" b="1" dirty="0" smtClean="0"/>
              <a:t>Ул. Мира 2</a:t>
            </a:r>
            <a:endParaRPr lang="ru-RU" sz="1200" b="1" dirty="0"/>
          </a:p>
        </p:txBody>
      </p:sp>
      <p:sp>
        <p:nvSpPr>
          <p:cNvPr id="17" name="Фигура, имеющая форму буквы L 16"/>
          <p:cNvSpPr/>
          <p:nvPr/>
        </p:nvSpPr>
        <p:spPr>
          <a:xfrm rot="5400000">
            <a:off x="2436007" y="778647"/>
            <a:ext cx="4343424" cy="5929354"/>
          </a:xfrm>
          <a:prstGeom prst="corner">
            <a:avLst>
              <a:gd name="adj1" fmla="val 18792"/>
              <a:gd name="adj2" fmla="val 13529"/>
            </a:avLst>
          </a:prstGeom>
          <a:solidFill>
            <a:schemeClr val="bg2"/>
          </a:solidFill>
          <a:ln w="22225"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4000496" y="1643050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Ул. ЛЕНИНА</a:t>
            </a:r>
            <a:endParaRPr lang="ru-RU" dirty="0"/>
          </a:p>
        </p:txBody>
      </p:sp>
      <p:sp>
        <p:nvSpPr>
          <p:cNvPr id="27" name="Овал 26"/>
          <p:cNvSpPr/>
          <p:nvPr/>
        </p:nvSpPr>
        <p:spPr>
          <a:xfrm>
            <a:off x="2643174" y="4429132"/>
            <a:ext cx="914400" cy="9144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5286380" y="1643050"/>
            <a:ext cx="3143272" cy="3000396"/>
          </a:xfrm>
          <a:prstGeom prst="ellipse">
            <a:avLst/>
          </a:prstGeom>
          <a:noFill/>
          <a:ln w="3175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1" name="Прямая со стрелкой 30"/>
          <p:cNvCxnSpPr>
            <a:endCxn id="29" idx="3"/>
          </p:cNvCxnSpPr>
          <p:nvPr/>
        </p:nvCxnSpPr>
        <p:spPr>
          <a:xfrm rot="10800000" flipV="1">
            <a:off x="5746702" y="2928934"/>
            <a:ext cx="1325628" cy="127511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endCxn id="29" idx="1"/>
          </p:cNvCxnSpPr>
          <p:nvPr/>
        </p:nvCxnSpPr>
        <p:spPr>
          <a:xfrm rot="10800000">
            <a:off x="5746702" y="2082448"/>
            <a:ext cx="1325628" cy="846486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 rot="19415859">
            <a:off x="5976002" y="2888123"/>
            <a:ext cx="7106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50 м</a:t>
            </a:r>
            <a:endParaRPr lang="ru-RU" sz="1600" b="1" dirty="0"/>
          </a:p>
        </p:txBody>
      </p:sp>
      <p:sp>
        <p:nvSpPr>
          <p:cNvPr id="36" name="TextBox 35"/>
          <p:cNvSpPr txBox="1"/>
          <p:nvPr/>
        </p:nvSpPr>
        <p:spPr>
          <a:xfrm rot="2306760">
            <a:off x="6456221" y="2253225"/>
            <a:ext cx="6721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50 м</a:t>
            </a:r>
            <a:endParaRPr lang="ru-RU" sz="16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6357950" y="3214686"/>
            <a:ext cx="13573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Казаткульская СОШ</a:t>
            </a:r>
          </a:p>
          <a:p>
            <a:pPr algn="ctr"/>
            <a:r>
              <a:rPr lang="ru-RU" sz="1400" b="1" dirty="0" smtClean="0"/>
              <a:t>Ул. Ленина 3</a:t>
            </a:r>
            <a:endParaRPr lang="ru-RU" sz="14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6000760" y="2928934"/>
            <a:ext cx="2000264" cy="1214446"/>
          </a:xfrm>
          <a:prstGeom prst="rect">
            <a:avLst/>
          </a:prstGeom>
          <a:noFill/>
          <a:ln w="222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1937626" y="4000504"/>
            <a:ext cx="461665" cy="1357322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ru-RU" dirty="0" smtClean="0"/>
              <a:t>Ул. МИРА</a:t>
            </a:r>
            <a:endParaRPr lang="ru-RU" dirty="0"/>
          </a:p>
        </p:txBody>
      </p:sp>
      <p:sp>
        <p:nvSpPr>
          <p:cNvPr id="25" name="Стрелка вниз 24"/>
          <p:cNvSpPr/>
          <p:nvPr/>
        </p:nvSpPr>
        <p:spPr>
          <a:xfrm>
            <a:off x="6929454" y="2571744"/>
            <a:ext cx="285752" cy="357190"/>
          </a:xfrm>
          <a:prstGeom prst="downArrow">
            <a:avLst>
              <a:gd name="adj1" fmla="val 50000"/>
              <a:gd name="adj2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трелка вниз 36"/>
          <p:cNvSpPr/>
          <p:nvPr/>
        </p:nvSpPr>
        <p:spPr>
          <a:xfrm>
            <a:off x="3571868" y="1857364"/>
            <a:ext cx="285752" cy="428628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трелка вниз 37"/>
          <p:cNvSpPr/>
          <p:nvPr/>
        </p:nvSpPr>
        <p:spPr>
          <a:xfrm>
            <a:off x="3643306" y="4429132"/>
            <a:ext cx="357190" cy="500066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Прямоугольник 38"/>
          <p:cNvSpPr/>
          <p:nvPr/>
        </p:nvSpPr>
        <p:spPr>
          <a:xfrm>
            <a:off x="5072066" y="3000372"/>
            <a:ext cx="914400" cy="2857520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Ул. НОВАЯ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85786" y="2357430"/>
            <a:ext cx="7572428" cy="628648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6286512" y="3214686"/>
            <a:ext cx="1571636" cy="785818"/>
          </a:xfrm>
          <a:prstGeom prst="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400" dirty="0" smtClean="0"/>
              <a:t>                                                                                                                                                                              Приложение 4                                                                                                                                                            </a:t>
            </a:r>
            <a:br>
              <a:rPr lang="ru-RU" sz="1400" dirty="0" smtClean="0"/>
            </a:br>
            <a:r>
              <a:rPr lang="ru-RU" sz="1400" dirty="0" smtClean="0"/>
              <a:t>                                                                                                                                    Утверждено  Постановлением Главы </a:t>
            </a:r>
            <a:br>
              <a:rPr lang="ru-RU" sz="1400" dirty="0" smtClean="0"/>
            </a:br>
            <a:r>
              <a:rPr lang="ru-RU" sz="1400" dirty="0" smtClean="0"/>
              <a:t>                                                                                                                   Казаткульского сельсовета от 01.03.2013 </a:t>
            </a:r>
            <a:r>
              <a:rPr lang="ru-RU" sz="1400" dirty="0"/>
              <a:t> </a:t>
            </a:r>
            <a:r>
              <a:rPr lang="ru-RU" sz="1400" dirty="0" smtClean="0"/>
              <a:t>№ 6</a:t>
            </a:r>
            <a:br>
              <a:rPr lang="ru-RU" sz="1400" dirty="0" smtClean="0"/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Схема  границ прилегающей  территории МБОУ Успенская СОШ с. Успенка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072098"/>
          </a:xfrm>
          <a:noFill/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357950" y="3286124"/>
            <a:ext cx="1428760" cy="64294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200" dirty="0" smtClean="0"/>
          </a:p>
          <a:p>
            <a:pPr algn="ctr"/>
            <a:r>
              <a:rPr lang="ru-RU" sz="1200" b="1" dirty="0" smtClean="0"/>
              <a:t>МАГАЗИН РАЙПО</a:t>
            </a:r>
          </a:p>
          <a:p>
            <a:pPr algn="ctr"/>
            <a:r>
              <a:rPr lang="ru-RU" sz="1400" b="1" dirty="0" smtClean="0"/>
              <a:t>ул. Союзная 17</a:t>
            </a:r>
          </a:p>
          <a:p>
            <a:pPr algn="ctr"/>
            <a:endParaRPr lang="ru-RU" sz="1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57356" y="1643050"/>
            <a:ext cx="1428760" cy="57150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МАГАЗИН</a:t>
            </a:r>
          </a:p>
          <a:p>
            <a:pPr algn="ctr"/>
            <a:r>
              <a:rPr lang="ru-RU" sz="1200" b="1" dirty="0" smtClean="0"/>
              <a:t>ИП </a:t>
            </a:r>
            <a:r>
              <a:rPr lang="ru-RU" sz="1200" b="1" dirty="0" err="1" smtClean="0"/>
              <a:t>Толстыка</a:t>
            </a:r>
            <a:r>
              <a:rPr lang="ru-RU" sz="1200" b="1" dirty="0" smtClean="0"/>
              <a:t> ВВ</a:t>
            </a:r>
          </a:p>
          <a:p>
            <a:pPr algn="ctr"/>
            <a:r>
              <a:rPr lang="ru-RU" sz="1200" b="1" dirty="0" smtClean="0"/>
              <a:t>Ул. Союзная 34 А</a:t>
            </a:r>
            <a:endParaRPr lang="ru-RU" sz="12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286116" y="2500306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Ул. СОЮЗНАЯ</a:t>
            </a:r>
            <a:endParaRPr lang="ru-RU" dirty="0"/>
          </a:p>
        </p:txBody>
      </p:sp>
      <p:sp>
        <p:nvSpPr>
          <p:cNvPr id="27" name="Овал 26"/>
          <p:cNvSpPr/>
          <p:nvPr/>
        </p:nvSpPr>
        <p:spPr>
          <a:xfrm>
            <a:off x="2643174" y="4429132"/>
            <a:ext cx="914400" cy="9144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928662" y="3143248"/>
            <a:ext cx="3143272" cy="3000396"/>
          </a:xfrm>
          <a:prstGeom prst="ellipse">
            <a:avLst/>
          </a:prstGeom>
          <a:noFill/>
          <a:ln w="3175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1" name="Прямая со стрелкой 30"/>
          <p:cNvCxnSpPr/>
          <p:nvPr/>
        </p:nvCxnSpPr>
        <p:spPr>
          <a:xfrm flipV="1">
            <a:off x="2500298" y="4000504"/>
            <a:ext cx="1428760" cy="35719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endCxn id="29" idx="0"/>
          </p:cNvCxnSpPr>
          <p:nvPr/>
        </p:nvCxnSpPr>
        <p:spPr>
          <a:xfrm rot="16200000" flipV="1">
            <a:off x="1964513" y="3679033"/>
            <a:ext cx="1143008" cy="7143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 rot="5053016">
            <a:off x="2358006" y="3419378"/>
            <a:ext cx="7106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50 м</a:t>
            </a:r>
            <a:endParaRPr lang="ru-RU" sz="1600" b="1" dirty="0"/>
          </a:p>
        </p:txBody>
      </p:sp>
      <p:sp>
        <p:nvSpPr>
          <p:cNvPr id="36" name="TextBox 35"/>
          <p:cNvSpPr txBox="1"/>
          <p:nvPr/>
        </p:nvSpPr>
        <p:spPr>
          <a:xfrm rot="20809247">
            <a:off x="2961320" y="3887004"/>
            <a:ext cx="6721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50 м</a:t>
            </a:r>
            <a:endParaRPr lang="ru-RU" sz="16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1785918" y="4714884"/>
            <a:ext cx="1428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Успенская СОШ</a:t>
            </a:r>
          </a:p>
          <a:p>
            <a:pPr algn="ctr"/>
            <a:r>
              <a:rPr lang="ru-RU" sz="1400" b="1" dirty="0" smtClean="0"/>
              <a:t>Ул. Союзная 23</a:t>
            </a:r>
            <a:endParaRPr lang="ru-RU" sz="14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1428728" y="4357694"/>
            <a:ext cx="2071702" cy="1285884"/>
          </a:xfrm>
          <a:prstGeom prst="rect">
            <a:avLst/>
          </a:prstGeom>
          <a:noFill/>
          <a:ln w="222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>
            <a:off x="2357422" y="4000504"/>
            <a:ext cx="285752" cy="35719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трелка вниз 36"/>
          <p:cNvSpPr/>
          <p:nvPr/>
        </p:nvSpPr>
        <p:spPr>
          <a:xfrm>
            <a:off x="7000892" y="2786058"/>
            <a:ext cx="285752" cy="428628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трелка вниз 37"/>
          <p:cNvSpPr/>
          <p:nvPr/>
        </p:nvSpPr>
        <p:spPr>
          <a:xfrm rot="10800000">
            <a:off x="2428860" y="2214554"/>
            <a:ext cx="357190" cy="357190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1643042" y="4643446"/>
            <a:ext cx="1643074" cy="914400"/>
          </a:xfrm>
          <a:prstGeom prst="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Успенская СОШ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Ул. Союзная 23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Прямоугольник 38"/>
          <p:cNvSpPr/>
          <p:nvPr/>
        </p:nvSpPr>
        <p:spPr>
          <a:xfrm>
            <a:off x="5072066" y="3000372"/>
            <a:ext cx="914400" cy="2857520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Ул. НОВАЯ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85786" y="2357430"/>
            <a:ext cx="7572428" cy="628648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6286512" y="3214686"/>
            <a:ext cx="1571636" cy="785818"/>
          </a:xfrm>
          <a:prstGeom prst="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400" dirty="0" smtClean="0"/>
              <a:t>                                                                                                                                                                              Приложение 5                                                                                                                                                          </a:t>
            </a:r>
            <a:br>
              <a:rPr lang="ru-RU" sz="1400" dirty="0" smtClean="0"/>
            </a:br>
            <a:r>
              <a:rPr lang="ru-RU" sz="1400" dirty="0" smtClean="0"/>
              <a:t>                                                                                                                                    Утверждено  Постановлением Главы </a:t>
            </a:r>
            <a:br>
              <a:rPr lang="ru-RU" sz="1400" dirty="0" smtClean="0"/>
            </a:br>
            <a:r>
              <a:rPr lang="ru-RU" sz="1400" dirty="0" smtClean="0"/>
              <a:t>                                                                                                                   Казаткульского сельсовета от 01.03.2013 </a:t>
            </a:r>
            <a:r>
              <a:rPr lang="ru-RU" sz="1400" dirty="0"/>
              <a:t> </a:t>
            </a:r>
            <a:r>
              <a:rPr lang="ru-RU" sz="1400" dirty="0" smtClean="0"/>
              <a:t>№ 6</a:t>
            </a:r>
            <a:br>
              <a:rPr lang="ru-RU" sz="1400" dirty="0" smtClean="0"/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Схема  границ прилегающей  территории МБДОУ детсад «Кузнечик» с. Успенка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072098"/>
          </a:xfrm>
          <a:noFill/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357950" y="3286124"/>
            <a:ext cx="1428760" cy="64294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200" dirty="0" smtClean="0"/>
          </a:p>
          <a:p>
            <a:pPr algn="ctr"/>
            <a:r>
              <a:rPr lang="ru-RU" sz="1200" b="1" dirty="0" smtClean="0"/>
              <a:t>МАГАЗИН РАЙПО</a:t>
            </a:r>
          </a:p>
          <a:p>
            <a:pPr algn="ctr"/>
            <a:r>
              <a:rPr lang="ru-RU" sz="1400" b="1" dirty="0" smtClean="0"/>
              <a:t>ул. Союзная 17</a:t>
            </a:r>
          </a:p>
          <a:p>
            <a:pPr algn="ctr"/>
            <a:endParaRPr lang="ru-RU" sz="1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57356" y="1643050"/>
            <a:ext cx="1428760" cy="57150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МАГАЗИН</a:t>
            </a:r>
          </a:p>
          <a:p>
            <a:pPr algn="ctr"/>
            <a:r>
              <a:rPr lang="ru-RU" sz="1200" b="1" dirty="0" smtClean="0"/>
              <a:t>ИП </a:t>
            </a:r>
            <a:r>
              <a:rPr lang="ru-RU" sz="1200" b="1" dirty="0" err="1" smtClean="0"/>
              <a:t>Толстыка</a:t>
            </a:r>
            <a:r>
              <a:rPr lang="ru-RU" sz="1200" b="1" dirty="0" smtClean="0"/>
              <a:t> ВВ</a:t>
            </a:r>
          </a:p>
          <a:p>
            <a:pPr algn="ctr"/>
            <a:r>
              <a:rPr lang="ru-RU" sz="1200" b="1" dirty="0" smtClean="0"/>
              <a:t>Ул. Союзная 34 А</a:t>
            </a:r>
            <a:endParaRPr lang="ru-RU" sz="12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286116" y="2500306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Ул. СОЮЗНАЯ</a:t>
            </a:r>
            <a:endParaRPr lang="ru-RU" dirty="0"/>
          </a:p>
        </p:txBody>
      </p:sp>
      <p:sp>
        <p:nvSpPr>
          <p:cNvPr id="27" name="Овал 26"/>
          <p:cNvSpPr/>
          <p:nvPr/>
        </p:nvSpPr>
        <p:spPr>
          <a:xfrm>
            <a:off x="2643174" y="4429132"/>
            <a:ext cx="914400" cy="9144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928662" y="3214686"/>
            <a:ext cx="3143272" cy="3000396"/>
          </a:xfrm>
          <a:prstGeom prst="ellipse">
            <a:avLst/>
          </a:prstGeom>
          <a:noFill/>
          <a:ln w="3175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1" name="Прямая со стрелкой 30"/>
          <p:cNvCxnSpPr/>
          <p:nvPr/>
        </p:nvCxnSpPr>
        <p:spPr>
          <a:xfrm flipV="1">
            <a:off x="2500298" y="4071942"/>
            <a:ext cx="1428760" cy="28575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22" idx="0"/>
            <a:endCxn id="29" idx="0"/>
          </p:cNvCxnSpPr>
          <p:nvPr/>
        </p:nvCxnSpPr>
        <p:spPr>
          <a:xfrm rot="5400000" flipH="1" flipV="1">
            <a:off x="1910934" y="3768331"/>
            <a:ext cx="1143008" cy="35719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 rot="5400000">
            <a:off x="2314232" y="3400752"/>
            <a:ext cx="7106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50 м</a:t>
            </a:r>
            <a:endParaRPr lang="ru-RU" sz="1600" b="1" dirty="0"/>
          </a:p>
        </p:txBody>
      </p:sp>
      <p:sp>
        <p:nvSpPr>
          <p:cNvPr id="36" name="TextBox 35"/>
          <p:cNvSpPr txBox="1"/>
          <p:nvPr/>
        </p:nvSpPr>
        <p:spPr>
          <a:xfrm rot="20809247">
            <a:off x="2961320" y="3887004"/>
            <a:ext cx="6721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50 м</a:t>
            </a:r>
            <a:endParaRPr lang="ru-RU" sz="16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1785918" y="4714884"/>
            <a:ext cx="1428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Успенская СОШ</a:t>
            </a:r>
          </a:p>
          <a:p>
            <a:pPr algn="ctr"/>
            <a:r>
              <a:rPr lang="ru-RU" sz="1400" b="1" dirty="0" smtClean="0"/>
              <a:t>Ул. Союзная 23</a:t>
            </a:r>
            <a:endParaRPr lang="ru-RU" sz="14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1428728" y="4357694"/>
            <a:ext cx="2071702" cy="1285884"/>
          </a:xfrm>
          <a:prstGeom prst="rect">
            <a:avLst/>
          </a:prstGeom>
          <a:noFill/>
          <a:ln w="222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>
            <a:off x="2357422" y="4000504"/>
            <a:ext cx="285752" cy="35719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трелка вниз 36"/>
          <p:cNvSpPr/>
          <p:nvPr/>
        </p:nvSpPr>
        <p:spPr>
          <a:xfrm>
            <a:off x="7000892" y="2786058"/>
            <a:ext cx="285752" cy="428628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трелка вниз 37"/>
          <p:cNvSpPr/>
          <p:nvPr/>
        </p:nvSpPr>
        <p:spPr>
          <a:xfrm rot="10800000">
            <a:off x="2428860" y="2214554"/>
            <a:ext cx="357190" cy="357190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1643042" y="4643446"/>
            <a:ext cx="1643074" cy="914400"/>
          </a:xfrm>
          <a:prstGeom prst="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МБДОУ детсад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«Кузнечик»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Ул. Союзная 23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ln w="15875">
            <a:solidFill>
              <a:schemeClr val="tx1"/>
            </a:solidFill>
          </a:ln>
        </p:spPr>
        <p:txBody>
          <a:bodyPr/>
          <a:lstStyle/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400" dirty="0" smtClean="0"/>
              <a:t>                                                                                                                                                                              Приложение 8                                                                                                                                                           </a:t>
            </a:r>
            <a:br>
              <a:rPr lang="ru-RU" sz="1400" dirty="0" smtClean="0"/>
            </a:br>
            <a:r>
              <a:rPr lang="ru-RU" sz="1400" dirty="0" smtClean="0"/>
              <a:t>                                                                                                                                    Утверждено  Постановлением Главы </a:t>
            </a:r>
            <a:br>
              <a:rPr lang="ru-RU" sz="1400" dirty="0" smtClean="0"/>
            </a:br>
            <a:r>
              <a:rPr lang="ru-RU" sz="1400" dirty="0" smtClean="0"/>
              <a:t>                                                                                                                   Казаткульского сельсовета от 01.03.2013 </a:t>
            </a:r>
            <a:r>
              <a:rPr lang="ru-RU" sz="1400" dirty="0"/>
              <a:t> </a:t>
            </a:r>
            <a:r>
              <a:rPr lang="ru-RU" sz="1400" dirty="0" smtClean="0"/>
              <a:t>№ 6</a:t>
            </a:r>
            <a:br>
              <a:rPr lang="ru-RU" sz="1400" dirty="0" smtClean="0"/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Схема  границ прилегающей  территории 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Новоалександровского филиала МБОУ Казаткульская СОШ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Фигура, имеющая форму буквы L 5" descr="Новоалександровская НОШ"/>
          <p:cNvSpPr/>
          <p:nvPr/>
        </p:nvSpPr>
        <p:spPr>
          <a:xfrm rot="5400000">
            <a:off x="1028672" y="2828924"/>
            <a:ext cx="1071570" cy="1128714"/>
          </a:xfrm>
          <a:prstGeom prst="corner">
            <a:avLst>
              <a:gd name="adj1" fmla="val 50000"/>
              <a:gd name="adj2" fmla="val 52778"/>
            </a:avLst>
          </a:prstGeom>
          <a:solidFill>
            <a:schemeClr val="bg2">
              <a:lumMod val="75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200" b="1" dirty="0" err="1" smtClean="0">
                <a:solidFill>
                  <a:schemeClr val="tx1"/>
                </a:solidFill>
              </a:rPr>
              <a:t>Новоалексан</a:t>
            </a:r>
            <a:r>
              <a:rPr lang="ru-RU" sz="1200" b="1" dirty="0" smtClean="0">
                <a:solidFill>
                  <a:schemeClr val="tx1"/>
                </a:solidFill>
              </a:rPr>
              <a:t>-</a:t>
            </a:r>
          </a:p>
          <a:p>
            <a:pPr algn="ctr"/>
            <a:r>
              <a:rPr lang="ru-RU" sz="1200" b="1" dirty="0" err="1" smtClean="0">
                <a:solidFill>
                  <a:schemeClr val="tx1"/>
                </a:solidFill>
              </a:rPr>
              <a:t>дровская</a:t>
            </a:r>
            <a:r>
              <a:rPr lang="ru-RU" sz="1200" b="1" dirty="0" smtClean="0">
                <a:solidFill>
                  <a:schemeClr val="tx1"/>
                </a:solidFill>
              </a:rPr>
              <a:t> НОШ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2643182"/>
            <a:ext cx="1500198" cy="135732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Фигура, имеющая форму буквы L 7"/>
          <p:cNvSpPr/>
          <p:nvPr/>
        </p:nvSpPr>
        <p:spPr>
          <a:xfrm rot="10800000">
            <a:off x="2428860" y="2928934"/>
            <a:ext cx="2000264" cy="2286016"/>
          </a:xfrm>
          <a:prstGeom prst="corner">
            <a:avLst>
              <a:gd name="adj1" fmla="val 25927"/>
              <a:gd name="adj2" fmla="val 33395"/>
            </a:avLst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Пер. Школьный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5786" y="5214950"/>
            <a:ext cx="7572428" cy="57150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ул. ГОРЬКОГО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3438" y="4214818"/>
            <a:ext cx="1428760" cy="700086"/>
          </a:xfrm>
          <a:prstGeom prst="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МАГАЗИН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РАЙПО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Ул. Горького 44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1" name="Стрелка вверх 10"/>
          <p:cNvSpPr/>
          <p:nvPr/>
        </p:nvSpPr>
        <p:spPr>
          <a:xfrm>
            <a:off x="5357818" y="4929198"/>
            <a:ext cx="285752" cy="357190"/>
          </a:xfrm>
          <a:prstGeom prst="up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642910" y="1928802"/>
            <a:ext cx="3000396" cy="2714644"/>
          </a:xfrm>
          <a:prstGeom prst="ellipse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 стрелкой 13"/>
          <p:cNvCxnSpPr>
            <a:stCxn id="8" idx="0"/>
          </p:cNvCxnSpPr>
          <p:nvPr/>
        </p:nvCxnSpPr>
        <p:spPr>
          <a:xfrm rot="10800000" flipH="1">
            <a:off x="2428860" y="3143249"/>
            <a:ext cx="1214446" cy="4499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8" idx="0"/>
            <a:endCxn id="12" idx="5"/>
          </p:cNvCxnSpPr>
          <p:nvPr/>
        </p:nvCxnSpPr>
        <p:spPr>
          <a:xfrm rot="10800000" flipH="1" flipV="1">
            <a:off x="2428860" y="3188238"/>
            <a:ext cx="775048" cy="1057657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Стрелка влево 17"/>
          <p:cNvSpPr/>
          <p:nvPr/>
        </p:nvSpPr>
        <p:spPr>
          <a:xfrm>
            <a:off x="2428860" y="3000372"/>
            <a:ext cx="500066" cy="285752"/>
          </a:xfrm>
          <a:prstGeom prst="lef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 rot="21404920">
            <a:off x="2939599" y="2878360"/>
            <a:ext cx="571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50 м</a:t>
            </a:r>
            <a:endParaRPr lang="ru-RU" sz="1400" b="1" dirty="0"/>
          </a:p>
        </p:txBody>
      </p:sp>
      <p:sp>
        <p:nvSpPr>
          <p:cNvPr id="21" name="TextBox 20"/>
          <p:cNvSpPr txBox="1"/>
          <p:nvPr/>
        </p:nvSpPr>
        <p:spPr>
          <a:xfrm rot="3316990">
            <a:off x="2662357" y="3577710"/>
            <a:ext cx="571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50 м</a:t>
            </a:r>
            <a:endParaRPr lang="ru-RU" sz="14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1000100" y="3429000"/>
            <a:ext cx="4683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д. 1</a:t>
            </a:r>
            <a:endParaRPr lang="ru-RU" sz="14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ln w="15875">
            <a:solidFill>
              <a:schemeClr val="tx1"/>
            </a:solidFill>
          </a:ln>
        </p:spPr>
        <p:txBody>
          <a:bodyPr/>
          <a:lstStyle/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400" dirty="0" smtClean="0"/>
              <a:t>                                                                                                                                                                              Приложение 12                                                                                                                                                           </a:t>
            </a:r>
            <a:br>
              <a:rPr lang="ru-RU" sz="1400" dirty="0" smtClean="0"/>
            </a:br>
            <a:r>
              <a:rPr lang="ru-RU" sz="1400" dirty="0" smtClean="0"/>
              <a:t>                                                                                                                                    Утверждено  Постановлением Главы </a:t>
            </a:r>
            <a:br>
              <a:rPr lang="ru-RU" sz="1400" dirty="0" smtClean="0"/>
            </a:br>
            <a:r>
              <a:rPr lang="ru-RU" sz="1400" dirty="0" smtClean="0"/>
              <a:t>                                                                                                                   Казаткульского сельсовета от 01.03.2013 </a:t>
            </a:r>
            <a:r>
              <a:rPr lang="ru-RU" sz="1400" dirty="0"/>
              <a:t> </a:t>
            </a:r>
            <a:r>
              <a:rPr lang="ru-RU" sz="1400" dirty="0" smtClean="0"/>
              <a:t>№ 6</a:t>
            </a:r>
            <a:br>
              <a:rPr lang="ru-RU" sz="1400" dirty="0" smtClean="0"/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Схема  границ прилегающей  территории 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детского сада «Ромашка» д. Новоалександровка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Фигура, имеющая форму буквы L 5" descr="Новоалександровская НОШ"/>
          <p:cNvSpPr/>
          <p:nvPr/>
        </p:nvSpPr>
        <p:spPr>
          <a:xfrm rot="5400000">
            <a:off x="1028672" y="2828924"/>
            <a:ext cx="1071570" cy="1128714"/>
          </a:xfrm>
          <a:prstGeom prst="corner">
            <a:avLst>
              <a:gd name="adj1" fmla="val 50000"/>
              <a:gd name="adj2" fmla="val 52778"/>
            </a:avLst>
          </a:prstGeom>
          <a:solidFill>
            <a:schemeClr val="bg2">
              <a:lumMod val="75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Детский сад</a:t>
            </a:r>
          </a:p>
          <a:p>
            <a:pPr algn="ctr"/>
            <a:r>
              <a:rPr lang="ru-RU" sz="1200" b="1" smtClean="0">
                <a:solidFill>
                  <a:schemeClr val="tx1"/>
                </a:solidFill>
              </a:rPr>
              <a:t>«Ромашка»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2643182"/>
            <a:ext cx="1500198" cy="135732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Фигура, имеющая форму буквы L 7"/>
          <p:cNvSpPr/>
          <p:nvPr/>
        </p:nvSpPr>
        <p:spPr>
          <a:xfrm rot="10800000">
            <a:off x="2428860" y="2928934"/>
            <a:ext cx="2000264" cy="2286016"/>
          </a:xfrm>
          <a:prstGeom prst="corner">
            <a:avLst>
              <a:gd name="adj1" fmla="val 25927"/>
              <a:gd name="adj2" fmla="val 33395"/>
            </a:avLst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Пер. Школьный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5786" y="5214950"/>
            <a:ext cx="7572428" cy="57150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ул. ГОРЬКОГО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3438" y="4214818"/>
            <a:ext cx="1428760" cy="700086"/>
          </a:xfrm>
          <a:prstGeom prst="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МАГАЗИН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РАЙПО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Ул. Горького 44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1" name="Стрелка вверх 10"/>
          <p:cNvSpPr/>
          <p:nvPr/>
        </p:nvSpPr>
        <p:spPr>
          <a:xfrm>
            <a:off x="5357818" y="4929198"/>
            <a:ext cx="285752" cy="357190"/>
          </a:xfrm>
          <a:prstGeom prst="up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642910" y="2000240"/>
            <a:ext cx="3000396" cy="2714644"/>
          </a:xfrm>
          <a:prstGeom prst="ellipse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 стрелкой 13"/>
          <p:cNvCxnSpPr>
            <a:stCxn id="8" idx="0"/>
          </p:cNvCxnSpPr>
          <p:nvPr/>
        </p:nvCxnSpPr>
        <p:spPr>
          <a:xfrm rot="10800000" flipH="1">
            <a:off x="2428860" y="3143249"/>
            <a:ext cx="1214446" cy="4499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8" idx="0"/>
          </p:cNvCxnSpPr>
          <p:nvPr/>
        </p:nvCxnSpPr>
        <p:spPr>
          <a:xfrm rot="10800000" flipH="1" flipV="1">
            <a:off x="2428860" y="3188238"/>
            <a:ext cx="1071570" cy="669389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Стрелка влево 17"/>
          <p:cNvSpPr/>
          <p:nvPr/>
        </p:nvSpPr>
        <p:spPr>
          <a:xfrm>
            <a:off x="2428860" y="3000372"/>
            <a:ext cx="500066" cy="285752"/>
          </a:xfrm>
          <a:prstGeom prst="lef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3018676" y="2895018"/>
            <a:ext cx="571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50 м</a:t>
            </a:r>
            <a:endParaRPr lang="ru-RU" sz="1400" b="1" dirty="0"/>
          </a:p>
        </p:txBody>
      </p:sp>
      <p:sp>
        <p:nvSpPr>
          <p:cNvPr id="21" name="TextBox 20"/>
          <p:cNvSpPr txBox="1"/>
          <p:nvPr/>
        </p:nvSpPr>
        <p:spPr>
          <a:xfrm rot="2008509">
            <a:off x="2662357" y="3577710"/>
            <a:ext cx="571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50 м</a:t>
            </a:r>
            <a:endParaRPr lang="ru-RU" sz="14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1000100" y="3429000"/>
            <a:ext cx="4683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д. 1</a:t>
            </a:r>
            <a:endParaRPr lang="ru-RU" sz="14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ln w="15875">
            <a:solidFill>
              <a:schemeClr val="tx1"/>
            </a:solidFill>
          </a:ln>
        </p:spPr>
        <p:txBody>
          <a:bodyPr/>
          <a:lstStyle/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400" dirty="0" smtClean="0"/>
              <a:t>                                                                                                                                                                              Приложение 15                                                                                                                                                          </a:t>
            </a:r>
            <a:br>
              <a:rPr lang="ru-RU" sz="1400" dirty="0" smtClean="0"/>
            </a:br>
            <a:r>
              <a:rPr lang="ru-RU" sz="1400" dirty="0" smtClean="0"/>
              <a:t>                                                                                                                                    Утверждено  Постановлением Главы </a:t>
            </a:r>
            <a:br>
              <a:rPr lang="ru-RU" sz="1400" dirty="0" smtClean="0"/>
            </a:br>
            <a:r>
              <a:rPr lang="ru-RU" sz="1400" dirty="0" smtClean="0"/>
              <a:t>                                                                                                                   Казаткульского сельсовета от 01.03.2013 </a:t>
            </a:r>
            <a:r>
              <a:rPr lang="ru-RU" sz="1400" dirty="0"/>
              <a:t> </a:t>
            </a:r>
            <a:r>
              <a:rPr lang="ru-RU" sz="1400" dirty="0" smtClean="0"/>
              <a:t>№ 6</a:t>
            </a:r>
            <a:br>
              <a:rPr lang="ru-RU" sz="1400" dirty="0" smtClean="0"/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Схема  границ прилегающей  территории 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места массового скопления граждан д. Новоалександровка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Фигура, имеющая форму буквы L 5" descr="Новоалександровская НОШ"/>
          <p:cNvSpPr/>
          <p:nvPr/>
        </p:nvSpPr>
        <p:spPr>
          <a:xfrm rot="5400000">
            <a:off x="6779431" y="3507585"/>
            <a:ext cx="1071570" cy="1200152"/>
          </a:xfrm>
          <a:prstGeom prst="corner">
            <a:avLst>
              <a:gd name="adj1" fmla="val 89111"/>
              <a:gd name="adj2" fmla="val 100000"/>
            </a:avLst>
          </a:prstGeom>
          <a:noFill/>
          <a:ln w="317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Место массового скопления граждан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5786" y="5214950"/>
            <a:ext cx="7572428" cy="57150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ул. ГОРЬКОГО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14480" y="4286256"/>
            <a:ext cx="1428760" cy="700086"/>
          </a:xfrm>
          <a:prstGeom prst="rect">
            <a:avLst/>
          </a:prstGeom>
          <a:solidFill>
            <a:schemeClr val="bg2">
              <a:lumMod val="75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МАГАЗИН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РАЙПО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Ул. Горького 44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072066" y="2714620"/>
            <a:ext cx="3071834" cy="2714644"/>
          </a:xfrm>
          <a:prstGeom prst="ellipse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 стрелкой 13"/>
          <p:cNvCxnSpPr>
            <a:stCxn id="6" idx="1"/>
            <a:endCxn id="12" idx="1"/>
          </p:cNvCxnSpPr>
          <p:nvPr/>
        </p:nvCxnSpPr>
        <p:spPr>
          <a:xfrm rot="10800000">
            <a:off x="5521926" y="3112171"/>
            <a:ext cx="1193214" cy="99549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6" idx="1"/>
            <a:endCxn id="12" idx="3"/>
          </p:cNvCxnSpPr>
          <p:nvPr/>
        </p:nvCxnSpPr>
        <p:spPr>
          <a:xfrm rot="10800000" flipV="1">
            <a:off x="5521926" y="4107660"/>
            <a:ext cx="1193214" cy="924053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 rot="2333229">
            <a:off x="5951261" y="3374527"/>
            <a:ext cx="571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50 м</a:t>
            </a:r>
            <a:endParaRPr lang="ru-RU" sz="1400" b="1" dirty="0"/>
          </a:p>
        </p:txBody>
      </p:sp>
      <p:sp>
        <p:nvSpPr>
          <p:cNvPr id="21" name="TextBox 20"/>
          <p:cNvSpPr txBox="1"/>
          <p:nvPr/>
        </p:nvSpPr>
        <p:spPr>
          <a:xfrm rot="19366823">
            <a:off x="5678452" y="4284880"/>
            <a:ext cx="571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50 м</a:t>
            </a:r>
            <a:endParaRPr lang="ru-RU" sz="1400" b="1" dirty="0"/>
          </a:p>
        </p:txBody>
      </p:sp>
      <p:sp>
        <p:nvSpPr>
          <p:cNvPr id="20" name="Стрелка вверх 19"/>
          <p:cNvSpPr/>
          <p:nvPr/>
        </p:nvSpPr>
        <p:spPr>
          <a:xfrm>
            <a:off x="2500298" y="5000636"/>
            <a:ext cx="285752" cy="428628"/>
          </a:xfrm>
          <a:prstGeom prst="up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</TotalTime>
  <Words>462</Words>
  <Application>Microsoft Office PowerPoint</Application>
  <PresentationFormat>Экран (4:3)</PresentationFormat>
  <Paragraphs>212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                                                                                                                                                                                     Приложение 2                                                                                                                                                                    К Постановлению Главы                                                                                                                             Казаткульского сельсовета от 01.03.2013  № 6 Схема  границ прилегающей  территории МБДОУ детский сад "Светлячок" с. Казаткуль</vt:lpstr>
      <vt:lpstr>                                                                                                                                                                                     Приложение 9                                                                                                                                                                   К Постановлению Главы                                                                                                                             Казаткульского сельсовета от 01.03.2013  № 6 Схема  границ прилегающей  территории ФАП с. Казаткуль</vt:lpstr>
      <vt:lpstr>                                                                                                                                                                                     Приложение 13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 Постановлению Главы                                                                                                                             Казаткульского сельсовета от 01.03.2013  № 6 Схема  границ прилегающей  территории места массового скопления граждан с. Казаткуль</vt:lpstr>
      <vt:lpstr>                                                                                                                                                                              Приложение 3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Утверждено  Постановлением Главы                                                                                                                     Казаткульского сельсовета от 01.03.2013  № 6 Схема  границ прилегающей  территории МБОУ Казаткульская СОШ с. Казаткуль</vt:lpstr>
      <vt:lpstr>                                                                                                                                                                              Приложение 4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Утверждено  Постановлением Главы                                                                                                                     Казаткульского сельсовета от 01.03.2013  № 6 Схема  границ прилегающей  территории МБОУ Успенская СОШ с. Успенка</vt:lpstr>
      <vt:lpstr>                                                                                                                                                                              Приложение 5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Утверждено  Постановлением Главы                                                                                                                     Казаткульского сельсовета от 01.03.2013  № 6 Схема  границ прилегающей  территории МБДОУ детсад «Кузнечик» с. Успенка</vt:lpstr>
      <vt:lpstr>                                                                                                                                                                              Приложение 8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Утверждено  Постановлением Главы                                                                                                                     Казаткульского сельсовета от 01.03.2013  № 6 Схема  границ прилегающей  территории  Новоалександровского филиала МБОУ Казаткульская СОШ</vt:lpstr>
      <vt:lpstr>                                                                                                                                                                              Приложение 12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Утверждено  Постановлением Главы                                                                                                                     Казаткульского сельсовета от 01.03.2013  № 6 Схема  границ прилегающей  территории  детского сада «Ромашка» д. Новоалександровка</vt:lpstr>
      <vt:lpstr>                                                                                                                                                                              Приложение 15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Утверждено  Постановлением Главы                                                                                                                     Казаткульского сельсовета от 01.03.2013  № 6 Схема  границ прилегающей  территории   места массового скопления граждан д. Новоалександровка</vt:lpstr>
      <vt:lpstr>                                                                                                                                                                              Приложение 10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Утверждено  Постановлением Главы                                                                                                                     Казаткульского сельсовета от 01.03.2013  № 6 Схема  границ прилегающей  территории  Лебяжинского филиала МБОУ Успенская СОШ</vt:lpstr>
      <vt:lpstr>                                                                                                                                                                              Приложение 11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Утверждено  Постановлением Главы                                                                                                                     Казаткульского сельсовета от 01.03.2013  № 6 Схема  границ прилегающей  территории  ФАП  д. Лебяжье</vt:lpstr>
      <vt:lpstr>                                                                                                                                                                              Приложение 16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Утверждено  Постановлением Главы                                                                                                                     Казаткульского сельсовета от 01.03.2013  № 6 Схема  границ прилегающей  территории места массового скопления граждан д. Лебяжье</vt:lpstr>
      <vt:lpstr>                                                                                                                                                                              Приложение 6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Утверждено  Постановлением Главы                                                                                                                     Казаткульского сельсовета от 01.03.2013  № 6 Схема  границ прилегающей  территории ФАП с. Успенка</vt:lpstr>
      <vt:lpstr>                                                                                                                                                                              Приложение 14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Утверждено  Постановлением Главы                                                                                                                     Казаткульского сельсовета от 01.03.2013  № 6 Схема  границ прилегающей  территории места массового скопления граждан с. Успенка</vt:lpstr>
      <vt:lpstr>                                                                                                                                                                              Приложение 7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Утверждено  Постановлением Главы                                                                                                                     Казаткульского сельсовета от 01.03.2013  № 6 Схема  границ прилегающей  территории ФАП  д. Новоалександровка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46</cp:revision>
  <dcterms:created xsi:type="dcterms:W3CDTF">2013-03-28T11:45:03Z</dcterms:created>
  <dcterms:modified xsi:type="dcterms:W3CDTF">2013-04-01T10:20:24Z</dcterms:modified>
</cp:coreProperties>
</file>