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МКОУ Благовещенская СОШ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Молодежная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 Мира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929330"/>
            <a:ext cx="5143536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857496"/>
            <a:ext cx="914400" cy="48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Магазин РАЙПО</a:t>
            </a:r>
            <a:endParaRPr lang="ru-RU" sz="1400" dirty="0"/>
          </a:p>
        </p:txBody>
      </p:sp>
      <p:sp>
        <p:nvSpPr>
          <p:cNvPr id="9" name="Табличка 8"/>
          <p:cNvSpPr/>
          <p:nvPr/>
        </p:nvSpPr>
        <p:spPr>
          <a:xfrm>
            <a:off x="3143240" y="2143116"/>
            <a:ext cx="1785950" cy="342896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МКОУ Благовещенская </a:t>
            </a:r>
            <a:r>
              <a:rPr lang="ru-RU" sz="1200" dirty="0" smtClean="0"/>
              <a:t>СОШ дом 25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357298"/>
            <a:ext cx="71438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Волгин дом 40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4500570"/>
            <a:ext cx="714380" cy="7858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Бородкин</a:t>
            </a:r>
            <a:r>
              <a:rPr lang="ru-RU" sz="1200" dirty="0" smtClean="0"/>
              <a:t> дом 21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857628"/>
            <a:ext cx="714380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Калиниченко дом 21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071802" y="2000240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643174" y="2357430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715670" y="2357430"/>
            <a:ext cx="71358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00364" y="2714620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3786976" y="2856702"/>
            <a:ext cx="571504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500298" y="2143116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428860" y="2000240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43306" y="3000372"/>
            <a:ext cx="357190" cy="2143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>
            <a:off x="2500298" y="2786058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2214546" y="250030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4000496" y="285749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 детского сада «Ягодка»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Молодежная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 Мира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929330"/>
            <a:ext cx="5143536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857496"/>
            <a:ext cx="914400" cy="48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Магазин РАЙПО</a:t>
            </a:r>
            <a:endParaRPr lang="ru-RU" sz="1400" dirty="0"/>
          </a:p>
        </p:txBody>
      </p:sp>
      <p:sp>
        <p:nvSpPr>
          <p:cNvPr id="9" name="Табличка 8"/>
          <p:cNvSpPr/>
          <p:nvPr/>
        </p:nvSpPr>
        <p:spPr>
          <a:xfrm>
            <a:off x="2357422" y="3143248"/>
            <a:ext cx="928694" cy="571504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err="1" smtClean="0"/>
              <a:t>д</a:t>
            </a:r>
            <a:r>
              <a:rPr lang="ru-RU" sz="1200" dirty="0" smtClean="0"/>
              <a:t>/сад «Ягодка» лом  23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357298"/>
            <a:ext cx="71438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Волгин дом 40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4500570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Бородкин</a:t>
            </a:r>
            <a:r>
              <a:rPr lang="ru-RU" sz="1200" dirty="0" smtClean="0"/>
              <a:t> дом 21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4000504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Калиниченко дом 21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357422" y="307181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001158" y="3428206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378619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3001158" y="3999710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500430" y="3929066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78605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 flipH="1" flipV="1">
            <a:off x="2071670" y="250030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428992" y="328612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9" idx="2"/>
            <a:endCxn id="9" idx="2"/>
          </p:cNvCxnSpPr>
          <p:nvPr/>
        </p:nvCxnSpPr>
        <p:spPr>
          <a:xfrm rot="5400000">
            <a:off x="2821769" y="3714752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2928926" y="385762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357554" y="357187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4607719" y="4036223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 Благовещенского </a:t>
            </a:r>
            <a:r>
              <a:rPr lang="ru-RU" sz="1400" dirty="0" err="1" smtClean="0">
                <a:solidFill>
                  <a:schemeClr val="tx1"/>
                </a:solidFill>
              </a:rPr>
              <a:t>ФАПа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Молодежная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 Мира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929330"/>
            <a:ext cx="5143536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857496"/>
            <a:ext cx="914400" cy="48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Магазин РАЙПО</a:t>
            </a:r>
            <a:endParaRPr lang="ru-RU" sz="1400" dirty="0"/>
          </a:p>
        </p:txBody>
      </p:sp>
      <p:sp>
        <p:nvSpPr>
          <p:cNvPr id="9" name="Табличка 8"/>
          <p:cNvSpPr/>
          <p:nvPr/>
        </p:nvSpPr>
        <p:spPr>
          <a:xfrm>
            <a:off x="2357422" y="2071678"/>
            <a:ext cx="928694" cy="571504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Благовещенский ФАП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071546"/>
            <a:ext cx="71438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Волгин дом 40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4500570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Бородкин</a:t>
            </a:r>
            <a:r>
              <a:rPr lang="ru-RU" sz="1200" dirty="0" smtClean="0"/>
              <a:t> дом 21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857628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Калиниченко дом 21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357422" y="1928802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001158" y="2285198"/>
            <a:ext cx="714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271462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715406" y="157081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214678" y="1571612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78605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cxnSp>
        <p:nvCxnSpPr>
          <p:cNvPr id="19" name="Прямая со стрелкой 18"/>
          <p:cNvCxnSpPr>
            <a:endCxn id="13" idx="0"/>
          </p:cNvCxnSpPr>
          <p:nvPr/>
        </p:nvCxnSpPr>
        <p:spPr>
          <a:xfrm rot="5400000">
            <a:off x="2178827" y="3321843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500430" y="2214554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071934" y="271462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 flipH="1" flipV="1">
            <a:off x="2428860" y="185736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 спортивной площадки д.Благовещенка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Молодежная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 Мира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929330"/>
            <a:ext cx="5143536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857496"/>
            <a:ext cx="914400" cy="48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Магазин РАЙПО</a:t>
            </a:r>
            <a:endParaRPr lang="ru-RU" sz="1400" dirty="0"/>
          </a:p>
        </p:txBody>
      </p:sp>
      <p:sp>
        <p:nvSpPr>
          <p:cNvPr id="9" name="Табличка 8"/>
          <p:cNvSpPr/>
          <p:nvPr/>
        </p:nvSpPr>
        <p:spPr>
          <a:xfrm>
            <a:off x="2928926" y="2571744"/>
            <a:ext cx="928694" cy="785818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Спортивная площадка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357298"/>
            <a:ext cx="714380" cy="5000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Волгин дом 40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4500570"/>
            <a:ext cx="714380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Бородкин</a:t>
            </a:r>
            <a:r>
              <a:rPr lang="ru-RU" sz="1200" dirty="0" smtClean="0"/>
              <a:t> 21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857628"/>
            <a:ext cx="714380" cy="7858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Калиниченко дом 21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857488" y="250030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501224" y="2928140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857488" y="3357562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501092" y="2142322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000364" y="207167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2393141" y="2893215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2786844" y="371395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214678" y="3786190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4000496" y="300037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071934" y="3286124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2250265" y="2321711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607455" y="360759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000496" y="285749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3214678" y="400050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3929058" y="457200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 fontScale="92500" lnSpcReduction="1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места массового  скопления граждан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д. Благовещенка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Молодежная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 Мира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5929330"/>
            <a:ext cx="5143536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2714620"/>
            <a:ext cx="914400" cy="48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Магазин РАЙПО </a:t>
            </a:r>
            <a:endParaRPr lang="ru-RU" sz="1400" dirty="0"/>
          </a:p>
        </p:txBody>
      </p:sp>
      <p:sp>
        <p:nvSpPr>
          <p:cNvPr id="9" name="Табличка 8"/>
          <p:cNvSpPr/>
          <p:nvPr/>
        </p:nvSpPr>
        <p:spPr>
          <a:xfrm>
            <a:off x="2357422" y="2500306"/>
            <a:ext cx="928694" cy="1071570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Место массового скопления  дом 30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214422"/>
            <a:ext cx="714380" cy="642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Волгин дом 40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4500570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Бородкин</a:t>
            </a:r>
            <a:r>
              <a:rPr lang="ru-RU" sz="1200" dirty="0" smtClean="0"/>
              <a:t> дом 21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857628"/>
            <a:ext cx="714380" cy="7143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Калиниченко дом 21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357422" y="235743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786844" y="2928934"/>
            <a:ext cx="114221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357187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572530" y="1999446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143240" y="1857364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78605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385762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3072596" y="371395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500430" y="3071810"/>
            <a:ext cx="85725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14744" y="3286124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 flipH="1" flipV="1">
            <a:off x="2321703" y="210739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2964645" y="375047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428992" y="285749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2607455" y="4179099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3643306" y="5072074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 fontScale="92500" lnSpcReduction="1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места массового  скопления граждан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д. Петропавловка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Зеленая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Табличка 8"/>
          <p:cNvSpPr/>
          <p:nvPr/>
        </p:nvSpPr>
        <p:spPr>
          <a:xfrm>
            <a:off x="2357422" y="2428868"/>
            <a:ext cx="928694" cy="1071570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Место массового скопления дом 38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142984"/>
            <a:ext cx="107157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Прокофьев дом 37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5500702"/>
            <a:ext cx="1000132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Дедковский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Дом 7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357422" y="235743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786844" y="2928934"/>
            <a:ext cx="114221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357187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858282" y="192800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428992" y="1857364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78605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357422" y="3929066"/>
            <a:ext cx="1071570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</a:t>
            </a:r>
            <a:r>
              <a:rPr lang="ru-RU" sz="1200" dirty="0" smtClean="0"/>
              <a:t>агазин РАЙПО</a:t>
            </a:r>
            <a:endParaRPr lang="ru-RU" sz="12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3144034" y="371395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643306" y="3714752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2428860" y="207167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571736" y="371475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2000232" y="4357694"/>
            <a:ext cx="28575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44" y="0"/>
            <a:ext cx="1671622" cy="11430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Приложение 2 </a:t>
            </a:r>
            <a:br>
              <a:rPr lang="ru-RU" sz="1400" dirty="0" smtClean="0"/>
            </a:br>
            <a:r>
              <a:rPr lang="ru-RU" sz="1400" dirty="0" smtClean="0"/>
              <a:t>утверждено постановлением от 28.08.2013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28"/>
            <a:ext cx="6400800" cy="500042"/>
          </a:xfrm>
        </p:spPr>
        <p:txBody>
          <a:bodyPr>
            <a:normAutofit fontScale="92500" lnSpcReduction="10000"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Схема границ прилегающей территории места массового  скопления граждан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д. Петропавловка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285752" cy="5357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Ул.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Зеленая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Табличка 8"/>
          <p:cNvSpPr/>
          <p:nvPr/>
        </p:nvSpPr>
        <p:spPr>
          <a:xfrm>
            <a:off x="2357422" y="2428868"/>
            <a:ext cx="642942" cy="642942"/>
          </a:xfrm>
          <a:prstGeom prst="plaqu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ФАП дом 20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142984"/>
            <a:ext cx="107157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Прокофьев дом 37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5500702"/>
            <a:ext cx="1000132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ИП </a:t>
            </a:r>
            <a:r>
              <a:rPr lang="ru-RU" sz="1200" dirty="0" err="1" smtClean="0"/>
              <a:t>Дедковский</a:t>
            </a:r>
            <a:r>
              <a:rPr lang="ru-RU" sz="1200" dirty="0" smtClean="0"/>
              <a:t> </a:t>
            </a:r>
          </a:p>
          <a:p>
            <a:pPr algn="ctr"/>
            <a:r>
              <a:rPr lang="ru-RU" sz="1200" dirty="0" smtClean="0"/>
              <a:t>Дом 7</a:t>
            </a:r>
            <a:endParaRPr lang="ru-RU" sz="12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357422" y="2357430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001158" y="2714620"/>
            <a:ext cx="71358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285984" y="3143248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858282" y="1928008"/>
            <a:ext cx="71438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428992" y="1857364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14744" y="2786058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357422" y="3929066"/>
            <a:ext cx="1071570" cy="5715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</a:t>
            </a:r>
            <a:r>
              <a:rPr lang="ru-RU" sz="1200" dirty="0" smtClean="0"/>
              <a:t>агазин РАЙПО </a:t>
            </a:r>
          </a:p>
          <a:p>
            <a:pPr algn="ctr"/>
            <a:r>
              <a:rPr lang="ru-RU" sz="1200" dirty="0" smtClean="0"/>
              <a:t>дом 34</a:t>
            </a:r>
            <a:endParaRPr lang="ru-RU" sz="12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2893207" y="3464719"/>
            <a:ext cx="121444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643306" y="3714752"/>
            <a:ext cx="414334" cy="2857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50 м</a:t>
            </a:r>
            <a:endParaRPr lang="ru-RU" sz="1200" dirty="0"/>
          </a:p>
        </p:txBody>
      </p:sp>
      <p:cxnSp>
        <p:nvCxnSpPr>
          <p:cNvPr id="32" name="Прямая со стрелкой 31"/>
          <p:cNvCxnSpPr>
            <a:stCxn id="9" idx="0"/>
            <a:endCxn id="10" idx="2"/>
          </p:cNvCxnSpPr>
          <p:nvPr/>
        </p:nvCxnSpPr>
        <p:spPr>
          <a:xfrm rot="16200000" flipV="1">
            <a:off x="2285984" y="2035959"/>
            <a:ext cx="714380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2357422" y="350043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259</Words>
  <PresentationFormat>Экран (4:3)</PresentationFormat>
  <Paragraphs>131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Приложение 2  утверждено постановлением от 28.08.2013</vt:lpstr>
      <vt:lpstr>Приложение 2  утверждено постановлением от 28.08.2013</vt:lpstr>
      <vt:lpstr>Приложение 2  утверждено постановлением от 28.08.2013</vt:lpstr>
      <vt:lpstr>Приложение 2  утверждено постановлением от 28.08.2013</vt:lpstr>
      <vt:lpstr>Приложение 2  утверждено постановлением от 28.08.2013</vt:lpstr>
      <vt:lpstr>Приложение 2  утверждено постановлением от 28.08.2013</vt:lpstr>
      <vt:lpstr>Приложение 2  утверждено постановлением от 28.08.2013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2  утверждено постановлением от 28.08.2013</dc:title>
  <cp:lastModifiedBy>User</cp:lastModifiedBy>
  <cp:revision>6</cp:revision>
  <dcterms:modified xsi:type="dcterms:W3CDTF">2013-03-20T06:39:03Z</dcterms:modified>
</cp:coreProperties>
</file>